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256" r:id="rId2"/>
    <p:sldId id="257" r:id="rId3"/>
    <p:sldId id="270" r:id="rId4"/>
    <p:sldId id="265" r:id="rId5"/>
    <p:sldId id="266" r:id="rId6"/>
    <p:sldId id="267" r:id="rId7"/>
    <p:sldId id="268" r:id="rId8"/>
    <p:sldId id="269" r:id="rId9"/>
    <p:sldId id="262" r:id="rId10"/>
    <p:sldId id="271" r:id="rId11"/>
    <p:sldId id="273" r:id="rId12"/>
    <p:sldId id="285" r:id="rId13"/>
    <p:sldId id="274" r:id="rId14"/>
    <p:sldId id="286" r:id="rId15"/>
    <p:sldId id="260" r:id="rId16"/>
    <p:sldId id="278" r:id="rId17"/>
    <p:sldId id="275" r:id="rId18"/>
    <p:sldId id="281" r:id="rId19"/>
    <p:sldId id="279" r:id="rId20"/>
    <p:sldId id="280" r:id="rId21"/>
    <p:sldId id="261" r:id="rId22"/>
    <p:sldId id="277" r:id="rId23"/>
    <p:sldId id="288" r:id="rId24"/>
    <p:sldId id="276" r:id="rId25"/>
    <p:sldId id="259" r:id="rId26"/>
    <p:sldId id="287" r:id="rId27"/>
  </p:sldIdLst>
  <p:sldSz cx="9144000" cy="5143500" type="screen16x9"/>
  <p:notesSz cx="6858000" cy="9144000"/>
  <p:embeddedFontLst>
    <p:embeddedFont>
      <p:font typeface="Bahnschrift" panose="020B0502040204020203" pitchFamily="34" charset="0"/>
      <p:regular r:id="rId29"/>
      <p:bold r:id="rId30"/>
    </p:embeddedFont>
    <p:embeddedFont>
      <p:font typeface="Bahnschrift SemiBold" panose="020B0502040204020203" pitchFamily="34" charset="0"/>
      <p:bold r:id="rId31"/>
    </p:embeddedFont>
    <p:embeddedFont>
      <p:font typeface="Calibri" panose="020F0502020204030204" pitchFamily="34" charset="0"/>
      <p:regular r:id="rId32"/>
      <p:bold r:id="rId33"/>
      <p:italic r:id="rId34"/>
      <p:boldItalic r:id="rId35"/>
    </p:embeddedFont>
    <p:embeddedFont>
      <p:font typeface="Calibri Light" panose="020F0302020204030204" pitchFamily="34" charset="0"/>
      <p:regular r:id="rId36"/>
      <p:italic r:id="rId37"/>
    </p:embeddedFont>
    <p:embeddedFont>
      <p:font typeface="Consolas" panose="020B0609020204030204" pitchFamily="49" charset="0"/>
      <p:regular r:id="rId38"/>
      <p:bold r:id="rId39"/>
      <p:italic r:id="rId40"/>
      <p:boldItalic r:id="rId41"/>
    </p:embeddedFont>
  </p:embeddedFontLst>
  <p:defaultTextStyle>
    <a:defPPr>
      <a:defRPr lang="fr-FR"/>
    </a:defPPr>
    <a:lvl1pPr marL="0" algn="l" defTabSz="685715" rtl="0" eaLnBrk="1" latinLnBrk="0" hangingPunct="1">
      <a:defRPr sz="1350" kern="1200">
        <a:solidFill>
          <a:schemeClr val="tx1"/>
        </a:solidFill>
        <a:latin typeface="+mn-lt"/>
        <a:ea typeface="+mn-ea"/>
        <a:cs typeface="+mn-cs"/>
      </a:defRPr>
    </a:lvl1pPr>
    <a:lvl2pPr marL="342857" algn="l" defTabSz="685715" rtl="0" eaLnBrk="1" latinLnBrk="0" hangingPunct="1">
      <a:defRPr sz="1350" kern="1200">
        <a:solidFill>
          <a:schemeClr val="tx1"/>
        </a:solidFill>
        <a:latin typeface="+mn-lt"/>
        <a:ea typeface="+mn-ea"/>
        <a:cs typeface="+mn-cs"/>
      </a:defRPr>
    </a:lvl2pPr>
    <a:lvl3pPr marL="685715" algn="l" defTabSz="685715" rtl="0" eaLnBrk="1" latinLnBrk="0" hangingPunct="1">
      <a:defRPr sz="1350" kern="1200">
        <a:solidFill>
          <a:schemeClr val="tx1"/>
        </a:solidFill>
        <a:latin typeface="+mn-lt"/>
        <a:ea typeface="+mn-ea"/>
        <a:cs typeface="+mn-cs"/>
      </a:defRPr>
    </a:lvl3pPr>
    <a:lvl4pPr marL="1028573" algn="l" defTabSz="685715" rtl="0" eaLnBrk="1" latinLnBrk="0" hangingPunct="1">
      <a:defRPr sz="1350" kern="1200">
        <a:solidFill>
          <a:schemeClr val="tx1"/>
        </a:solidFill>
        <a:latin typeface="+mn-lt"/>
        <a:ea typeface="+mn-ea"/>
        <a:cs typeface="+mn-cs"/>
      </a:defRPr>
    </a:lvl4pPr>
    <a:lvl5pPr marL="1371430" algn="l" defTabSz="685715" rtl="0" eaLnBrk="1" latinLnBrk="0" hangingPunct="1">
      <a:defRPr sz="1350" kern="1200">
        <a:solidFill>
          <a:schemeClr val="tx1"/>
        </a:solidFill>
        <a:latin typeface="+mn-lt"/>
        <a:ea typeface="+mn-ea"/>
        <a:cs typeface="+mn-cs"/>
      </a:defRPr>
    </a:lvl5pPr>
    <a:lvl6pPr marL="1714289" algn="l" defTabSz="685715" rtl="0" eaLnBrk="1" latinLnBrk="0" hangingPunct="1">
      <a:defRPr sz="1350" kern="1200">
        <a:solidFill>
          <a:schemeClr val="tx1"/>
        </a:solidFill>
        <a:latin typeface="+mn-lt"/>
        <a:ea typeface="+mn-ea"/>
        <a:cs typeface="+mn-cs"/>
      </a:defRPr>
    </a:lvl6pPr>
    <a:lvl7pPr marL="2057144" algn="l" defTabSz="685715" rtl="0" eaLnBrk="1" latinLnBrk="0" hangingPunct="1">
      <a:defRPr sz="1350" kern="1200">
        <a:solidFill>
          <a:schemeClr val="tx1"/>
        </a:solidFill>
        <a:latin typeface="+mn-lt"/>
        <a:ea typeface="+mn-ea"/>
        <a:cs typeface="+mn-cs"/>
      </a:defRPr>
    </a:lvl7pPr>
    <a:lvl8pPr marL="2400000" algn="l" defTabSz="685715" rtl="0" eaLnBrk="1" latinLnBrk="0" hangingPunct="1">
      <a:defRPr sz="1350" kern="1200">
        <a:solidFill>
          <a:schemeClr val="tx1"/>
        </a:solidFill>
        <a:latin typeface="+mn-lt"/>
        <a:ea typeface="+mn-ea"/>
        <a:cs typeface="+mn-cs"/>
      </a:defRPr>
    </a:lvl8pPr>
    <a:lvl9pPr marL="2742857" algn="l" defTabSz="685715"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C0FF"/>
    <a:srgbClr val="43D364"/>
    <a:srgbClr val="FF2D0C"/>
    <a:srgbClr val="BF1609"/>
    <a:srgbClr val="0D1117"/>
    <a:srgbClr val="44546A"/>
    <a:srgbClr val="BED7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7018" autoAdjust="0"/>
  </p:normalViewPr>
  <p:slideViewPr>
    <p:cSldViewPr snapToGrid="0" showGuides="1">
      <p:cViewPr>
        <p:scale>
          <a:sx n="150" d="100"/>
          <a:sy n="150" d="100"/>
        </p:scale>
        <p:origin x="456" y="1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viewProps" Target="viewProps.xml"/></Relationships>
</file>

<file path=ppt/media/hdphoto1.wdp>
</file>

<file path=ppt/media/image1.png>
</file>

<file path=ppt/media/image2.jpg>
</file>

<file path=ppt/media/image3.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BC6268-3C01-4CC7-A391-EF0D57E55294}" type="datetimeFigureOut">
              <a:rPr lang="fr-FR" smtClean="0"/>
              <a:t>08/07/2024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928B4D-27DA-49C0-B5D4-8B4389C3E8FA}" type="slidenum">
              <a:rPr lang="fr-FR" smtClean="0"/>
              <a:t>‹N°›</a:t>
            </a:fld>
            <a:endParaRPr lang="fr-FR"/>
          </a:p>
        </p:txBody>
      </p:sp>
    </p:spTree>
    <p:extLst>
      <p:ext uri="{BB962C8B-B14F-4D97-AF65-F5344CB8AC3E}">
        <p14:creationId xmlns:p14="http://schemas.microsoft.com/office/powerpoint/2010/main" val="260138047"/>
      </p:ext>
    </p:extLst>
  </p:cSld>
  <p:clrMap bg1="lt1" tx1="dk1" bg2="lt2" tx2="dk2" accent1="accent1" accent2="accent2" accent3="accent3" accent4="accent4" accent5="accent5" accent6="accent6" hlink="hlink" folHlink="folHlink"/>
  <p:notesStyle>
    <a:lvl1pPr marL="0" algn="l" defTabSz="685715" rtl="0" eaLnBrk="1" latinLnBrk="0" hangingPunct="1">
      <a:defRPr sz="900" kern="1200">
        <a:solidFill>
          <a:schemeClr val="tx1"/>
        </a:solidFill>
        <a:latin typeface="+mn-lt"/>
        <a:ea typeface="+mn-ea"/>
        <a:cs typeface="+mn-cs"/>
      </a:defRPr>
    </a:lvl1pPr>
    <a:lvl2pPr marL="342857" algn="l" defTabSz="685715" rtl="0" eaLnBrk="1" latinLnBrk="0" hangingPunct="1">
      <a:defRPr sz="900" kern="1200">
        <a:solidFill>
          <a:schemeClr val="tx1"/>
        </a:solidFill>
        <a:latin typeface="+mn-lt"/>
        <a:ea typeface="+mn-ea"/>
        <a:cs typeface="+mn-cs"/>
      </a:defRPr>
    </a:lvl2pPr>
    <a:lvl3pPr marL="685715" algn="l" defTabSz="685715" rtl="0" eaLnBrk="1" latinLnBrk="0" hangingPunct="1">
      <a:defRPr sz="900" kern="1200">
        <a:solidFill>
          <a:schemeClr val="tx1"/>
        </a:solidFill>
        <a:latin typeface="+mn-lt"/>
        <a:ea typeface="+mn-ea"/>
        <a:cs typeface="+mn-cs"/>
      </a:defRPr>
    </a:lvl3pPr>
    <a:lvl4pPr marL="1028573" algn="l" defTabSz="685715" rtl="0" eaLnBrk="1" latinLnBrk="0" hangingPunct="1">
      <a:defRPr sz="900" kern="1200">
        <a:solidFill>
          <a:schemeClr val="tx1"/>
        </a:solidFill>
        <a:latin typeface="+mn-lt"/>
        <a:ea typeface="+mn-ea"/>
        <a:cs typeface="+mn-cs"/>
      </a:defRPr>
    </a:lvl4pPr>
    <a:lvl5pPr marL="1371430" algn="l" defTabSz="685715" rtl="0" eaLnBrk="1" latinLnBrk="0" hangingPunct="1">
      <a:defRPr sz="900" kern="1200">
        <a:solidFill>
          <a:schemeClr val="tx1"/>
        </a:solidFill>
        <a:latin typeface="+mn-lt"/>
        <a:ea typeface="+mn-ea"/>
        <a:cs typeface="+mn-cs"/>
      </a:defRPr>
    </a:lvl5pPr>
    <a:lvl6pPr marL="1714289" algn="l" defTabSz="685715" rtl="0" eaLnBrk="1" latinLnBrk="0" hangingPunct="1">
      <a:defRPr sz="900" kern="1200">
        <a:solidFill>
          <a:schemeClr val="tx1"/>
        </a:solidFill>
        <a:latin typeface="+mn-lt"/>
        <a:ea typeface="+mn-ea"/>
        <a:cs typeface="+mn-cs"/>
      </a:defRPr>
    </a:lvl6pPr>
    <a:lvl7pPr marL="2057144" algn="l" defTabSz="685715" rtl="0" eaLnBrk="1" latinLnBrk="0" hangingPunct="1">
      <a:defRPr sz="900" kern="1200">
        <a:solidFill>
          <a:schemeClr val="tx1"/>
        </a:solidFill>
        <a:latin typeface="+mn-lt"/>
        <a:ea typeface="+mn-ea"/>
        <a:cs typeface="+mn-cs"/>
      </a:defRPr>
    </a:lvl7pPr>
    <a:lvl8pPr marL="2400000" algn="l" defTabSz="685715" rtl="0" eaLnBrk="1" latinLnBrk="0" hangingPunct="1">
      <a:defRPr sz="900" kern="1200">
        <a:solidFill>
          <a:schemeClr val="tx1"/>
        </a:solidFill>
        <a:latin typeface="+mn-lt"/>
        <a:ea typeface="+mn-ea"/>
        <a:cs typeface="+mn-cs"/>
      </a:defRPr>
    </a:lvl8pPr>
    <a:lvl9pPr marL="2742857" algn="l" defTabSz="685715"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2F928B4D-27DA-49C0-B5D4-8B4389C3E8FA}" type="slidenum">
              <a:rPr lang="fr-FR" smtClean="0"/>
              <a:t>1</a:t>
            </a:fld>
            <a:endParaRPr lang="fr-FR"/>
          </a:p>
        </p:txBody>
      </p:sp>
    </p:spTree>
    <p:extLst>
      <p:ext uri="{BB962C8B-B14F-4D97-AF65-F5344CB8AC3E}">
        <p14:creationId xmlns:p14="http://schemas.microsoft.com/office/powerpoint/2010/main" val="1891669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Apres avoir détaillé les objectifs et le travail déjà réalisé, nous allons explorer ensemble comment utiliser Docker pour créer un environnement de développement et détaillé les containers dont nous avons eu besoin. </a:t>
            </a:r>
          </a:p>
          <a:p>
            <a:r>
              <a:rPr lang="fr-FR" dirty="0"/>
              <a:t>Par la suite, nous allons expliquer dans le chapitre sur l’acquisition comment nous avons résolu les </a:t>
            </a:r>
            <a:r>
              <a:rPr lang="fr-FR" dirty="0" err="1"/>
              <a:t>problemes</a:t>
            </a:r>
            <a:r>
              <a:rPr lang="fr-FR" dirty="0"/>
              <a:t> de mémoires. Enfin, nous allons introduire Openpose et Openpose_ROS2 dans le </a:t>
            </a:r>
            <a:r>
              <a:rPr lang="fr-FR" dirty="0" err="1"/>
              <a:t>troisieme</a:t>
            </a:r>
            <a:r>
              <a:rPr lang="fr-FR" dirty="0"/>
              <a:t> et ultime chapitre de cette présentation.</a:t>
            </a:r>
          </a:p>
        </p:txBody>
      </p:sp>
      <p:sp>
        <p:nvSpPr>
          <p:cNvPr id="4" name="Espace réservé du numéro de diapositive 3"/>
          <p:cNvSpPr>
            <a:spLocks noGrp="1"/>
          </p:cNvSpPr>
          <p:nvPr>
            <p:ph type="sldNum" sz="quarter" idx="5"/>
          </p:nvPr>
        </p:nvSpPr>
        <p:spPr/>
        <p:txBody>
          <a:bodyPr/>
          <a:lstStyle/>
          <a:p>
            <a:fld id="{2F928B4D-27DA-49C0-B5D4-8B4389C3E8FA}" type="slidenum">
              <a:rPr lang="fr-FR" smtClean="0"/>
              <a:t>2</a:t>
            </a:fld>
            <a:endParaRPr lang="fr-FR"/>
          </a:p>
        </p:txBody>
      </p:sp>
    </p:spTree>
    <p:extLst>
      <p:ext uri="{BB962C8B-B14F-4D97-AF65-F5344CB8AC3E}">
        <p14:creationId xmlns:p14="http://schemas.microsoft.com/office/powerpoint/2010/main" val="392706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contenu de ce projet </a:t>
            </a:r>
          </a:p>
        </p:txBody>
      </p:sp>
      <p:sp>
        <p:nvSpPr>
          <p:cNvPr id="4" name="Espace réservé du numéro de diapositive 3"/>
          <p:cNvSpPr>
            <a:spLocks noGrp="1"/>
          </p:cNvSpPr>
          <p:nvPr>
            <p:ph type="sldNum" sz="quarter" idx="5"/>
          </p:nvPr>
        </p:nvSpPr>
        <p:spPr/>
        <p:txBody>
          <a:bodyPr/>
          <a:lstStyle/>
          <a:p>
            <a:fld id="{2F928B4D-27DA-49C0-B5D4-8B4389C3E8FA}" type="slidenum">
              <a:rPr lang="fr-FR" smtClean="0"/>
              <a:t>3</a:t>
            </a:fld>
            <a:endParaRPr lang="fr-FR"/>
          </a:p>
        </p:txBody>
      </p:sp>
    </p:spTree>
    <p:extLst>
      <p:ext uri="{BB962C8B-B14F-4D97-AF65-F5344CB8AC3E}">
        <p14:creationId xmlns:p14="http://schemas.microsoft.com/office/powerpoint/2010/main" val="2645612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2F928B4D-27DA-49C0-B5D4-8B4389C3E8FA}" type="slidenum">
              <a:rPr lang="fr-FR" smtClean="0"/>
              <a:t>8</a:t>
            </a:fld>
            <a:endParaRPr lang="fr-FR"/>
          </a:p>
        </p:txBody>
      </p:sp>
    </p:spTree>
    <p:extLst>
      <p:ext uri="{BB962C8B-B14F-4D97-AF65-F5344CB8AC3E}">
        <p14:creationId xmlns:p14="http://schemas.microsoft.com/office/powerpoint/2010/main" val="29150181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OpenPose analyse l'image d'entrée avec un réseau de neurones convolutifs (CNN), un algorithme d'apprentissage en profondeur adapté au traitement des données visuelles. Cette étape initiale extrait ce que l'on appelle des «cartes de caractéristiques» de l'image. Les cartes de caractéristiques sont essentiellement des couches détaillées de l'image qui mettent en évidence divers aspects, tels que les bords, les textures ou les formes spécifiques. Une fois les cartes de fonctionnalités extraites, OpenPose utilise un pipeline CNN spécialisé en plusieurs étapes.</a:t>
            </a:r>
            <a:br>
              <a:rPr lang="fr-FR" dirty="0"/>
            </a:br>
            <a:br>
              <a:rPr lang="fr-FR" dirty="0"/>
            </a:br>
            <a:r>
              <a:rPr lang="fr-FR" dirty="0"/>
              <a:t>Le pipeline traite les cartes de caractéristiques pour produire deux résultats clés: les cartes de confiance des pièces et les champs d'affinité des pièces. Les cartes de confiance des parties sont des superpositions détaillées pour chaque image qui indiquent la probabilité que chaque partie du corps (comme les coudes, les genoux ou le visage) se trouve à un endroit spécifique. Les champs d'affinité des parties identifient l'orientation et l'association entre les différentes parties du corps. Ils aident le système à comprendre comment les parties du corps sont connectées et interagissent.</a:t>
            </a:r>
          </a:p>
          <a:p>
            <a:br>
              <a:rPr lang="fr-FR" dirty="0"/>
            </a:br>
            <a:r>
              <a:rPr lang="fr-FR" dirty="0"/>
              <a:t>Enfin, OpenPose utilise un algorithme de correspondance bipartite gourmand pour rassembler le tout. Nous pouvons le qualifier de « gourmand » car l'algorithme fait le choix optimal le plus immédiat à chaque étape dans l'espoir de trouver un optimal global pour l'estimation de la pose. Cela aide à identifier les poses individuelles dans les images contenant plusieurs personnes.</a:t>
            </a:r>
          </a:p>
        </p:txBody>
      </p:sp>
      <p:sp>
        <p:nvSpPr>
          <p:cNvPr id="4" name="Espace réservé du numéro de diapositive 3"/>
          <p:cNvSpPr>
            <a:spLocks noGrp="1"/>
          </p:cNvSpPr>
          <p:nvPr>
            <p:ph type="sldNum" sz="quarter" idx="5"/>
          </p:nvPr>
        </p:nvSpPr>
        <p:spPr/>
        <p:txBody>
          <a:bodyPr/>
          <a:lstStyle/>
          <a:p>
            <a:fld id="{2F928B4D-27DA-49C0-B5D4-8B4389C3E8FA}" type="slidenum">
              <a:rPr lang="fr-FR" smtClean="0"/>
              <a:t>22</a:t>
            </a:fld>
            <a:endParaRPr lang="fr-FR"/>
          </a:p>
        </p:txBody>
      </p:sp>
    </p:spTree>
    <p:extLst>
      <p:ext uri="{BB962C8B-B14F-4D97-AF65-F5344CB8AC3E}">
        <p14:creationId xmlns:p14="http://schemas.microsoft.com/office/powerpoint/2010/main" val="31246740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35801C-4AD1-4FB8-90C5-1313BB288398}"/>
              </a:ext>
            </a:extLst>
          </p:cNvPr>
          <p:cNvSpPr>
            <a:spLocks noGrp="1"/>
          </p:cNvSpPr>
          <p:nvPr>
            <p:ph type="ctrTitle"/>
          </p:nvPr>
        </p:nvSpPr>
        <p:spPr>
          <a:xfrm>
            <a:off x="1143000" y="841772"/>
            <a:ext cx="6858000" cy="1790700"/>
          </a:xfrm>
        </p:spPr>
        <p:txBody>
          <a:bodyPr anchor="b"/>
          <a:lstStyle>
            <a:lvl1pPr algn="ctr">
              <a:defRPr sz="4500"/>
            </a:lvl1pPr>
          </a:lstStyle>
          <a:p>
            <a:r>
              <a:rPr lang="fr-FR"/>
              <a:t>Modifiez le style du titre</a:t>
            </a:r>
          </a:p>
        </p:txBody>
      </p:sp>
      <p:sp>
        <p:nvSpPr>
          <p:cNvPr id="3" name="Sous-titre 2">
            <a:extLst>
              <a:ext uri="{FF2B5EF4-FFF2-40B4-BE49-F238E27FC236}">
                <a16:creationId xmlns:a16="http://schemas.microsoft.com/office/drawing/2014/main" id="{77ED7227-0D6E-4BCD-A3E5-C10787D2C970}"/>
              </a:ext>
            </a:extLst>
          </p:cNvPr>
          <p:cNvSpPr>
            <a:spLocks noGrp="1"/>
          </p:cNvSpPr>
          <p:nvPr>
            <p:ph type="subTitle" idx="1"/>
          </p:nvPr>
        </p:nvSpPr>
        <p:spPr>
          <a:xfrm>
            <a:off x="1143000" y="2701528"/>
            <a:ext cx="6858000" cy="1241822"/>
          </a:xfrm>
        </p:spPr>
        <p:txBody>
          <a:bodyPr/>
          <a:lstStyle>
            <a:lvl1pPr marL="0" indent="0" algn="ctr">
              <a:buNone/>
              <a:defRPr sz="1800"/>
            </a:lvl1pPr>
            <a:lvl2pPr marL="342857" indent="0" algn="ctr">
              <a:buNone/>
              <a:defRPr sz="1500"/>
            </a:lvl2pPr>
            <a:lvl3pPr marL="685715" indent="0" algn="ctr">
              <a:buNone/>
              <a:defRPr sz="1350"/>
            </a:lvl3pPr>
            <a:lvl4pPr marL="1028573" indent="0" algn="ctr">
              <a:buNone/>
              <a:defRPr sz="1200"/>
            </a:lvl4pPr>
            <a:lvl5pPr marL="1371430" indent="0" algn="ctr">
              <a:buNone/>
              <a:defRPr sz="1200"/>
            </a:lvl5pPr>
            <a:lvl6pPr marL="1714289" indent="0" algn="ctr">
              <a:buNone/>
              <a:defRPr sz="1200"/>
            </a:lvl6pPr>
            <a:lvl7pPr marL="2057144" indent="0" algn="ctr">
              <a:buNone/>
              <a:defRPr sz="1200"/>
            </a:lvl7pPr>
            <a:lvl8pPr marL="2400000" indent="0" algn="ctr">
              <a:buNone/>
              <a:defRPr sz="1200"/>
            </a:lvl8pPr>
            <a:lvl9pPr marL="2742857" indent="0" algn="ctr">
              <a:buNone/>
              <a:defRPr sz="12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C4EAD89-6D73-4147-89DB-A72FAED34652}"/>
              </a:ext>
            </a:extLst>
          </p:cNvPr>
          <p:cNvSpPr>
            <a:spLocks noGrp="1"/>
          </p:cNvSpPr>
          <p:nvPr>
            <p:ph type="dt" sz="half" idx="10"/>
          </p:nvPr>
        </p:nvSpPr>
        <p:spPr/>
        <p:txBody>
          <a:bodyPr/>
          <a:lstStyle/>
          <a:p>
            <a:fld id="{7B55A3AA-BFE7-4BC8-89C4-17DC2D73CC49}" type="datetime1">
              <a:rPr lang="fr-FR" smtClean="0"/>
              <a:t>08/07/2024</a:t>
            </a:fld>
            <a:endParaRPr lang="fr-FR"/>
          </a:p>
        </p:txBody>
      </p:sp>
      <p:sp>
        <p:nvSpPr>
          <p:cNvPr id="5" name="Espace réservé du pied de page 4">
            <a:extLst>
              <a:ext uri="{FF2B5EF4-FFF2-40B4-BE49-F238E27FC236}">
                <a16:creationId xmlns:a16="http://schemas.microsoft.com/office/drawing/2014/main" id="{11C6CDC0-497B-41C1-83C9-61098499E4B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9590E1B-F021-4C15-8F91-27620E0AF19A}"/>
              </a:ext>
            </a:extLst>
          </p:cNvPr>
          <p:cNvSpPr>
            <a:spLocks noGrp="1"/>
          </p:cNvSpPr>
          <p:nvPr>
            <p:ph type="sldNum" sz="quarter" idx="12"/>
          </p:nvPr>
        </p:nvSpPr>
        <p:spPr/>
        <p:txBody>
          <a:bodyPr/>
          <a:lstStyle/>
          <a:p>
            <a:fld id="{FF3A1837-5EF7-4F2A-B40C-22A4230E1B36}" type="slidenum">
              <a:rPr lang="fr-FR" smtClean="0"/>
              <a:t>‹N°›</a:t>
            </a:fld>
            <a:endParaRPr lang="fr-FR"/>
          </a:p>
        </p:txBody>
      </p:sp>
    </p:spTree>
    <p:extLst>
      <p:ext uri="{BB962C8B-B14F-4D97-AF65-F5344CB8AC3E}">
        <p14:creationId xmlns:p14="http://schemas.microsoft.com/office/powerpoint/2010/main" val="20274516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CD9C30-073B-4273-B2CD-98F775E04C66}"/>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42398DA1-B509-4FA7-B246-3C1CBAAAB962}"/>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D6565CF-D9D4-466B-B1C8-F5A857CED6AE}"/>
              </a:ext>
            </a:extLst>
          </p:cNvPr>
          <p:cNvSpPr>
            <a:spLocks noGrp="1"/>
          </p:cNvSpPr>
          <p:nvPr>
            <p:ph type="dt" sz="half" idx="10"/>
          </p:nvPr>
        </p:nvSpPr>
        <p:spPr/>
        <p:txBody>
          <a:bodyPr/>
          <a:lstStyle/>
          <a:p>
            <a:fld id="{AA83006C-E6E7-4DB1-B413-455180111354}" type="datetime1">
              <a:rPr lang="fr-FR" smtClean="0"/>
              <a:t>08/07/2024</a:t>
            </a:fld>
            <a:endParaRPr lang="fr-FR"/>
          </a:p>
        </p:txBody>
      </p:sp>
      <p:sp>
        <p:nvSpPr>
          <p:cNvPr id="5" name="Espace réservé du pied de page 4">
            <a:extLst>
              <a:ext uri="{FF2B5EF4-FFF2-40B4-BE49-F238E27FC236}">
                <a16:creationId xmlns:a16="http://schemas.microsoft.com/office/drawing/2014/main" id="{9B43FDC0-18FF-4F5B-84D6-6AEC22EAA3A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7D937F3-725B-47E9-8B38-F295A095FACD}"/>
              </a:ext>
            </a:extLst>
          </p:cNvPr>
          <p:cNvSpPr>
            <a:spLocks noGrp="1"/>
          </p:cNvSpPr>
          <p:nvPr>
            <p:ph type="sldNum" sz="quarter" idx="12"/>
          </p:nvPr>
        </p:nvSpPr>
        <p:spPr/>
        <p:txBody>
          <a:bodyPr/>
          <a:lstStyle/>
          <a:p>
            <a:fld id="{FF3A1837-5EF7-4F2A-B40C-22A4230E1B36}" type="slidenum">
              <a:rPr lang="fr-FR" smtClean="0"/>
              <a:t>‹N°›</a:t>
            </a:fld>
            <a:endParaRPr lang="fr-FR"/>
          </a:p>
        </p:txBody>
      </p:sp>
    </p:spTree>
    <p:extLst>
      <p:ext uri="{BB962C8B-B14F-4D97-AF65-F5344CB8AC3E}">
        <p14:creationId xmlns:p14="http://schemas.microsoft.com/office/powerpoint/2010/main" val="946763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A866209A-EDF5-41CA-A090-867CABB913D1}"/>
              </a:ext>
            </a:extLst>
          </p:cNvPr>
          <p:cNvSpPr>
            <a:spLocks noGrp="1"/>
          </p:cNvSpPr>
          <p:nvPr>
            <p:ph type="title" orient="vert"/>
          </p:nvPr>
        </p:nvSpPr>
        <p:spPr>
          <a:xfrm>
            <a:off x="6543676" y="273849"/>
            <a:ext cx="1971675" cy="4358879"/>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1868D933-7000-4B15-8453-12C45D885684}"/>
              </a:ext>
            </a:extLst>
          </p:cNvPr>
          <p:cNvSpPr>
            <a:spLocks noGrp="1"/>
          </p:cNvSpPr>
          <p:nvPr>
            <p:ph type="body" orient="vert" idx="1"/>
          </p:nvPr>
        </p:nvSpPr>
        <p:spPr>
          <a:xfrm>
            <a:off x="628652" y="273849"/>
            <a:ext cx="5800725" cy="435887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2A34917-F463-47AD-85AA-028D760EB413}"/>
              </a:ext>
            </a:extLst>
          </p:cNvPr>
          <p:cNvSpPr>
            <a:spLocks noGrp="1"/>
          </p:cNvSpPr>
          <p:nvPr>
            <p:ph type="dt" sz="half" idx="10"/>
          </p:nvPr>
        </p:nvSpPr>
        <p:spPr/>
        <p:txBody>
          <a:bodyPr/>
          <a:lstStyle/>
          <a:p>
            <a:fld id="{8F6426CE-CF22-4925-88D7-BADF5E12E2B0}" type="datetime1">
              <a:rPr lang="fr-FR" smtClean="0"/>
              <a:t>08/07/2024</a:t>
            </a:fld>
            <a:endParaRPr lang="fr-FR"/>
          </a:p>
        </p:txBody>
      </p:sp>
      <p:sp>
        <p:nvSpPr>
          <p:cNvPr id="5" name="Espace réservé du pied de page 4">
            <a:extLst>
              <a:ext uri="{FF2B5EF4-FFF2-40B4-BE49-F238E27FC236}">
                <a16:creationId xmlns:a16="http://schemas.microsoft.com/office/drawing/2014/main" id="{0B60037C-A4A2-4944-97A5-A2A3F491442C}"/>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8581831-091B-4607-A3A3-73C61C729E5A}"/>
              </a:ext>
            </a:extLst>
          </p:cNvPr>
          <p:cNvSpPr>
            <a:spLocks noGrp="1"/>
          </p:cNvSpPr>
          <p:nvPr>
            <p:ph type="sldNum" sz="quarter" idx="12"/>
          </p:nvPr>
        </p:nvSpPr>
        <p:spPr/>
        <p:txBody>
          <a:bodyPr/>
          <a:lstStyle/>
          <a:p>
            <a:fld id="{FF3A1837-5EF7-4F2A-B40C-22A4230E1B36}" type="slidenum">
              <a:rPr lang="fr-FR" smtClean="0"/>
              <a:t>‹N°›</a:t>
            </a:fld>
            <a:endParaRPr lang="fr-FR"/>
          </a:p>
        </p:txBody>
      </p:sp>
    </p:spTree>
    <p:extLst>
      <p:ext uri="{BB962C8B-B14F-4D97-AF65-F5344CB8AC3E}">
        <p14:creationId xmlns:p14="http://schemas.microsoft.com/office/powerpoint/2010/main" val="2644960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049767A-7543-4084-94CB-F0CDC95A7304}"/>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63080087-CE89-4FF6-AD6B-C9A63D3C9E3B}"/>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770E97F-F504-44C1-A2E1-D2D3C23C6689}"/>
              </a:ext>
            </a:extLst>
          </p:cNvPr>
          <p:cNvSpPr>
            <a:spLocks noGrp="1"/>
          </p:cNvSpPr>
          <p:nvPr>
            <p:ph type="dt" sz="half" idx="10"/>
          </p:nvPr>
        </p:nvSpPr>
        <p:spPr/>
        <p:txBody>
          <a:bodyPr/>
          <a:lstStyle/>
          <a:p>
            <a:fld id="{E8E8B551-1B70-4F24-86BE-34061C688E20}" type="datetime1">
              <a:rPr lang="fr-FR" smtClean="0"/>
              <a:t>08/07/2024</a:t>
            </a:fld>
            <a:endParaRPr lang="fr-FR"/>
          </a:p>
        </p:txBody>
      </p:sp>
      <p:sp>
        <p:nvSpPr>
          <p:cNvPr id="5" name="Espace réservé du pied de page 4">
            <a:extLst>
              <a:ext uri="{FF2B5EF4-FFF2-40B4-BE49-F238E27FC236}">
                <a16:creationId xmlns:a16="http://schemas.microsoft.com/office/drawing/2014/main" id="{0CF1588D-9088-4437-979F-9946A6B1582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DFE258A-C827-4397-915E-D9BA85C2D3B1}"/>
              </a:ext>
            </a:extLst>
          </p:cNvPr>
          <p:cNvSpPr>
            <a:spLocks noGrp="1"/>
          </p:cNvSpPr>
          <p:nvPr>
            <p:ph type="sldNum" sz="quarter" idx="12"/>
          </p:nvPr>
        </p:nvSpPr>
        <p:spPr/>
        <p:txBody>
          <a:bodyPr/>
          <a:lstStyle/>
          <a:p>
            <a:fld id="{FF3A1837-5EF7-4F2A-B40C-22A4230E1B36}" type="slidenum">
              <a:rPr lang="fr-FR" smtClean="0"/>
              <a:t>‹N°›</a:t>
            </a:fld>
            <a:endParaRPr lang="fr-FR"/>
          </a:p>
        </p:txBody>
      </p:sp>
    </p:spTree>
    <p:extLst>
      <p:ext uri="{BB962C8B-B14F-4D97-AF65-F5344CB8AC3E}">
        <p14:creationId xmlns:p14="http://schemas.microsoft.com/office/powerpoint/2010/main" val="3869148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B465F0D-BC23-4582-BB2B-7A55AEA114E2}"/>
              </a:ext>
            </a:extLst>
          </p:cNvPr>
          <p:cNvSpPr>
            <a:spLocks noGrp="1"/>
          </p:cNvSpPr>
          <p:nvPr>
            <p:ph type="title"/>
          </p:nvPr>
        </p:nvSpPr>
        <p:spPr>
          <a:xfrm>
            <a:off x="623888" y="1282309"/>
            <a:ext cx="7886700" cy="2139553"/>
          </a:xfrm>
        </p:spPr>
        <p:txBody>
          <a:bodyPr anchor="b"/>
          <a:lstStyle>
            <a:lvl1pPr>
              <a:defRPr sz="4500"/>
            </a:lvl1pPr>
          </a:lstStyle>
          <a:p>
            <a:r>
              <a:rPr lang="fr-FR"/>
              <a:t>Modifiez le style du titre</a:t>
            </a:r>
          </a:p>
        </p:txBody>
      </p:sp>
      <p:sp>
        <p:nvSpPr>
          <p:cNvPr id="3" name="Espace réservé du texte 2">
            <a:extLst>
              <a:ext uri="{FF2B5EF4-FFF2-40B4-BE49-F238E27FC236}">
                <a16:creationId xmlns:a16="http://schemas.microsoft.com/office/drawing/2014/main" id="{8A1E5457-8351-438B-9123-E8F035685DFA}"/>
              </a:ext>
            </a:extLst>
          </p:cNvPr>
          <p:cNvSpPr>
            <a:spLocks noGrp="1"/>
          </p:cNvSpPr>
          <p:nvPr>
            <p:ph type="body" idx="1"/>
          </p:nvPr>
        </p:nvSpPr>
        <p:spPr>
          <a:xfrm>
            <a:off x="623888" y="3442099"/>
            <a:ext cx="7886700" cy="1125140"/>
          </a:xfrm>
        </p:spPr>
        <p:txBody>
          <a:bodyPr/>
          <a:lstStyle>
            <a:lvl1pPr marL="0" indent="0">
              <a:buNone/>
              <a:defRPr sz="1800">
                <a:solidFill>
                  <a:schemeClr val="tx1">
                    <a:tint val="75000"/>
                  </a:schemeClr>
                </a:solidFill>
              </a:defRPr>
            </a:lvl1pPr>
            <a:lvl2pPr marL="342857" indent="0">
              <a:buNone/>
              <a:defRPr sz="1500">
                <a:solidFill>
                  <a:schemeClr val="tx1">
                    <a:tint val="75000"/>
                  </a:schemeClr>
                </a:solidFill>
              </a:defRPr>
            </a:lvl2pPr>
            <a:lvl3pPr marL="685715" indent="0">
              <a:buNone/>
              <a:defRPr sz="1350">
                <a:solidFill>
                  <a:schemeClr val="tx1">
                    <a:tint val="75000"/>
                  </a:schemeClr>
                </a:solidFill>
              </a:defRPr>
            </a:lvl3pPr>
            <a:lvl4pPr marL="1028573" indent="0">
              <a:buNone/>
              <a:defRPr sz="1200">
                <a:solidFill>
                  <a:schemeClr val="tx1">
                    <a:tint val="75000"/>
                  </a:schemeClr>
                </a:solidFill>
              </a:defRPr>
            </a:lvl4pPr>
            <a:lvl5pPr marL="1371430" indent="0">
              <a:buNone/>
              <a:defRPr sz="1200">
                <a:solidFill>
                  <a:schemeClr val="tx1">
                    <a:tint val="75000"/>
                  </a:schemeClr>
                </a:solidFill>
              </a:defRPr>
            </a:lvl5pPr>
            <a:lvl6pPr marL="1714289" indent="0">
              <a:buNone/>
              <a:defRPr sz="1200">
                <a:solidFill>
                  <a:schemeClr val="tx1">
                    <a:tint val="75000"/>
                  </a:schemeClr>
                </a:solidFill>
              </a:defRPr>
            </a:lvl6pPr>
            <a:lvl7pPr marL="2057144" indent="0">
              <a:buNone/>
              <a:defRPr sz="1200">
                <a:solidFill>
                  <a:schemeClr val="tx1">
                    <a:tint val="75000"/>
                  </a:schemeClr>
                </a:solidFill>
              </a:defRPr>
            </a:lvl7pPr>
            <a:lvl8pPr marL="2400000" indent="0">
              <a:buNone/>
              <a:defRPr sz="1200">
                <a:solidFill>
                  <a:schemeClr val="tx1">
                    <a:tint val="75000"/>
                  </a:schemeClr>
                </a:solidFill>
              </a:defRPr>
            </a:lvl8pPr>
            <a:lvl9pPr marL="2742857" indent="0">
              <a:buNone/>
              <a:defRPr sz="12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95368AD7-C481-45BF-9F23-1045EF95F243}"/>
              </a:ext>
            </a:extLst>
          </p:cNvPr>
          <p:cNvSpPr>
            <a:spLocks noGrp="1"/>
          </p:cNvSpPr>
          <p:nvPr>
            <p:ph type="dt" sz="half" idx="10"/>
          </p:nvPr>
        </p:nvSpPr>
        <p:spPr/>
        <p:txBody>
          <a:bodyPr/>
          <a:lstStyle/>
          <a:p>
            <a:fld id="{34910E01-F0D7-492A-B463-9D5D4AE3FD4C}" type="datetime1">
              <a:rPr lang="fr-FR" smtClean="0"/>
              <a:t>08/07/2024</a:t>
            </a:fld>
            <a:endParaRPr lang="fr-FR"/>
          </a:p>
        </p:txBody>
      </p:sp>
      <p:sp>
        <p:nvSpPr>
          <p:cNvPr id="5" name="Espace réservé du pied de page 4">
            <a:extLst>
              <a:ext uri="{FF2B5EF4-FFF2-40B4-BE49-F238E27FC236}">
                <a16:creationId xmlns:a16="http://schemas.microsoft.com/office/drawing/2014/main" id="{79C33444-4C05-4672-A92D-D45D1751806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51923AE-2B4F-4F4F-ABFF-E7E5E45B3C8D}"/>
              </a:ext>
            </a:extLst>
          </p:cNvPr>
          <p:cNvSpPr>
            <a:spLocks noGrp="1"/>
          </p:cNvSpPr>
          <p:nvPr>
            <p:ph type="sldNum" sz="quarter" idx="12"/>
          </p:nvPr>
        </p:nvSpPr>
        <p:spPr/>
        <p:txBody>
          <a:bodyPr/>
          <a:lstStyle/>
          <a:p>
            <a:fld id="{FF3A1837-5EF7-4F2A-B40C-22A4230E1B36}" type="slidenum">
              <a:rPr lang="fr-FR" smtClean="0"/>
              <a:t>‹N°›</a:t>
            </a:fld>
            <a:endParaRPr lang="fr-FR"/>
          </a:p>
        </p:txBody>
      </p:sp>
    </p:spTree>
    <p:extLst>
      <p:ext uri="{BB962C8B-B14F-4D97-AF65-F5344CB8AC3E}">
        <p14:creationId xmlns:p14="http://schemas.microsoft.com/office/powerpoint/2010/main" val="39204533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506C89F-2815-4106-9D08-AB56DF281456}"/>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88185153-974A-4F5C-AEE6-C19A38BED760}"/>
              </a:ext>
            </a:extLst>
          </p:cNvPr>
          <p:cNvSpPr>
            <a:spLocks noGrp="1"/>
          </p:cNvSpPr>
          <p:nvPr>
            <p:ph sz="half" idx="1"/>
          </p:nvPr>
        </p:nvSpPr>
        <p:spPr>
          <a:xfrm>
            <a:off x="628650" y="1369219"/>
            <a:ext cx="3886200" cy="326350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FB162C35-DD97-486C-AA11-C5C04B3DD1BC}"/>
              </a:ext>
            </a:extLst>
          </p:cNvPr>
          <p:cNvSpPr>
            <a:spLocks noGrp="1"/>
          </p:cNvSpPr>
          <p:nvPr>
            <p:ph sz="half" idx="2"/>
          </p:nvPr>
        </p:nvSpPr>
        <p:spPr>
          <a:xfrm>
            <a:off x="4629150" y="1369219"/>
            <a:ext cx="3886200" cy="326350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A773AE1D-42F0-4F82-90BC-B6840977E0BE}"/>
              </a:ext>
            </a:extLst>
          </p:cNvPr>
          <p:cNvSpPr>
            <a:spLocks noGrp="1"/>
          </p:cNvSpPr>
          <p:nvPr>
            <p:ph type="dt" sz="half" idx="10"/>
          </p:nvPr>
        </p:nvSpPr>
        <p:spPr/>
        <p:txBody>
          <a:bodyPr/>
          <a:lstStyle/>
          <a:p>
            <a:fld id="{924B36CF-15CF-4B3D-8C2C-8F85570F6200}" type="datetime1">
              <a:rPr lang="fr-FR" smtClean="0"/>
              <a:t>08/07/2024</a:t>
            </a:fld>
            <a:endParaRPr lang="fr-FR"/>
          </a:p>
        </p:txBody>
      </p:sp>
      <p:sp>
        <p:nvSpPr>
          <p:cNvPr id="6" name="Espace réservé du pied de page 5">
            <a:extLst>
              <a:ext uri="{FF2B5EF4-FFF2-40B4-BE49-F238E27FC236}">
                <a16:creationId xmlns:a16="http://schemas.microsoft.com/office/drawing/2014/main" id="{E59971E7-F457-4416-B7D2-605F59075E32}"/>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3073F95C-926A-4799-BA47-EC44EE58865D}"/>
              </a:ext>
            </a:extLst>
          </p:cNvPr>
          <p:cNvSpPr>
            <a:spLocks noGrp="1"/>
          </p:cNvSpPr>
          <p:nvPr>
            <p:ph type="sldNum" sz="quarter" idx="12"/>
          </p:nvPr>
        </p:nvSpPr>
        <p:spPr/>
        <p:txBody>
          <a:bodyPr/>
          <a:lstStyle/>
          <a:p>
            <a:fld id="{FF3A1837-5EF7-4F2A-B40C-22A4230E1B36}" type="slidenum">
              <a:rPr lang="fr-FR" smtClean="0"/>
              <a:t>‹N°›</a:t>
            </a:fld>
            <a:endParaRPr lang="fr-FR"/>
          </a:p>
        </p:txBody>
      </p:sp>
    </p:spTree>
    <p:extLst>
      <p:ext uri="{BB962C8B-B14F-4D97-AF65-F5344CB8AC3E}">
        <p14:creationId xmlns:p14="http://schemas.microsoft.com/office/powerpoint/2010/main" val="2862568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3DD9559-CC4C-4A94-A1B4-EBF12A3AD0D4}"/>
              </a:ext>
            </a:extLst>
          </p:cNvPr>
          <p:cNvSpPr>
            <a:spLocks noGrp="1"/>
          </p:cNvSpPr>
          <p:nvPr>
            <p:ph type="title"/>
          </p:nvPr>
        </p:nvSpPr>
        <p:spPr>
          <a:xfrm>
            <a:off x="629841" y="273844"/>
            <a:ext cx="7886700" cy="994172"/>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9238CEFC-DE1A-41F5-9700-5D0C58F67662}"/>
              </a:ext>
            </a:extLst>
          </p:cNvPr>
          <p:cNvSpPr>
            <a:spLocks noGrp="1"/>
          </p:cNvSpPr>
          <p:nvPr>
            <p:ph type="body" idx="1"/>
          </p:nvPr>
        </p:nvSpPr>
        <p:spPr>
          <a:xfrm>
            <a:off x="629842" y="1260872"/>
            <a:ext cx="3868340" cy="617934"/>
          </a:xfrm>
        </p:spPr>
        <p:txBody>
          <a:bodyPr anchor="b"/>
          <a:lstStyle>
            <a:lvl1pPr marL="0" indent="0">
              <a:buNone/>
              <a:defRPr sz="1800" b="1"/>
            </a:lvl1pPr>
            <a:lvl2pPr marL="342857" indent="0">
              <a:buNone/>
              <a:defRPr sz="1500" b="1"/>
            </a:lvl2pPr>
            <a:lvl3pPr marL="685715" indent="0">
              <a:buNone/>
              <a:defRPr sz="1350" b="1"/>
            </a:lvl3pPr>
            <a:lvl4pPr marL="1028573" indent="0">
              <a:buNone/>
              <a:defRPr sz="1200" b="1"/>
            </a:lvl4pPr>
            <a:lvl5pPr marL="1371430" indent="0">
              <a:buNone/>
              <a:defRPr sz="1200" b="1"/>
            </a:lvl5pPr>
            <a:lvl6pPr marL="1714289" indent="0">
              <a:buNone/>
              <a:defRPr sz="1200" b="1"/>
            </a:lvl6pPr>
            <a:lvl7pPr marL="2057144" indent="0">
              <a:buNone/>
              <a:defRPr sz="1200" b="1"/>
            </a:lvl7pPr>
            <a:lvl8pPr marL="2400000" indent="0">
              <a:buNone/>
              <a:defRPr sz="1200" b="1"/>
            </a:lvl8pPr>
            <a:lvl9pPr marL="2742857" indent="0">
              <a:buNone/>
              <a:defRPr sz="12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0D6102E3-9DEC-4B66-86F5-51634584B16B}"/>
              </a:ext>
            </a:extLst>
          </p:cNvPr>
          <p:cNvSpPr>
            <a:spLocks noGrp="1"/>
          </p:cNvSpPr>
          <p:nvPr>
            <p:ph sz="half" idx="2"/>
          </p:nvPr>
        </p:nvSpPr>
        <p:spPr>
          <a:xfrm>
            <a:off x="629842" y="1878806"/>
            <a:ext cx="3868340" cy="276344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85C10CFE-4FE5-4759-A0D5-709800DD69A6}"/>
              </a:ext>
            </a:extLst>
          </p:cNvPr>
          <p:cNvSpPr>
            <a:spLocks noGrp="1"/>
          </p:cNvSpPr>
          <p:nvPr>
            <p:ph type="body" sz="quarter" idx="3"/>
          </p:nvPr>
        </p:nvSpPr>
        <p:spPr>
          <a:xfrm>
            <a:off x="4629152" y="1260872"/>
            <a:ext cx="3887391" cy="617934"/>
          </a:xfrm>
        </p:spPr>
        <p:txBody>
          <a:bodyPr anchor="b"/>
          <a:lstStyle>
            <a:lvl1pPr marL="0" indent="0">
              <a:buNone/>
              <a:defRPr sz="1800" b="1"/>
            </a:lvl1pPr>
            <a:lvl2pPr marL="342857" indent="0">
              <a:buNone/>
              <a:defRPr sz="1500" b="1"/>
            </a:lvl2pPr>
            <a:lvl3pPr marL="685715" indent="0">
              <a:buNone/>
              <a:defRPr sz="1350" b="1"/>
            </a:lvl3pPr>
            <a:lvl4pPr marL="1028573" indent="0">
              <a:buNone/>
              <a:defRPr sz="1200" b="1"/>
            </a:lvl4pPr>
            <a:lvl5pPr marL="1371430" indent="0">
              <a:buNone/>
              <a:defRPr sz="1200" b="1"/>
            </a:lvl5pPr>
            <a:lvl6pPr marL="1714289" indent="0">
              <a:buNone/>
              <a:defRPr sz="1200" b="1"/>
            </a:lvl6pPr>
            <a:lvl7pPr marL="2057144" indent="0">
              <a:buNone/>
              <a:defRPr sz="1200" b="1"/>
            </a:lvl7pPr>
            <a:lvl8pPr marL="2400000" indent="0">
              <a:buNone/>
              <a:defRPr sz="1200" b="1"/>
            </a:lvl8pPr>
            <a:lvl9pPr marL="2742857" indent="0">
              <a:buNone/>
              <a:defRPr sz="12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3DB8A7BD-A055-4084-88B0-C17D6AFCF1EB}"/>
              </a:ext>
            </a:extLst>
          </p:cNvPr>
          <p:cNvSpPr>
            <a:spLocks noGrp="1"/>
          </p:cNvSpPr>
          <p:nvPr>
            <p:ph sz="quarter" idx="4"/>
          </p:nvPr>
        </p:nvSpPr>
        <p:spPr>
          <a:xfrm>
            <a:off x="4629152" y="1878806"/>
            <a:ext cx="3887391" cy="276344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E51B06E5-34B2-46CC-89A1-81AB773405A6}"/>
              </a:ext>
            </a:extLst>
          </p:cNvPr>
          <p:cNvSpPr>
            <a:spLocks noGrp="1"/>
          </p:cNvSpPr>
          <p:nvPr>
            <p:ph type="dt" sz="half" idx="10"/>
          </p:nvPr>
        </p:nvSpPr>
        <p:spPr/>
        <p:txBody>
          <a:bodyPr/>
          <a:lstStyle/>
          <a:p>
            <a:fld id="{3047096A-3906-4585-B9A6-00B9636914B7}" type="datetime1">
              <a:rPr lang="fr-FR" smtClean="0"/>
              <a:t>08/07/2024</a:t>
            </a:fld>
            <a:endParaRPr lang="fr-FR"/>
          </a:p>
        </p:txBody>
      </p:sp>
      <p:sp>
        <p:nvSpPr>
          <p:cNvPr id="8" name="Espace réservé du pied de page 7">
            <a:extLst>
              <a:ext uri="{FF2B5EF4-FFF2-40B4-BE49-F238E27FC236}">
                <a16:creationId xmlns:a16="http://schemas.microsoft.com/office/drawing/2014/main" id="{31C2057B-ECDE-47DD-B2EA-E244363D8165}"/>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C96013F7-FBA8-46ED-B7E3-B747A47A15BB}"/>
              </a:ext>
            </a:extLst>
          </p:cNvPr>
          <p:cNvSpPr>
            <a:spLocks noGrp="1"/>
          </p:cNvSpPr>
          <p:nvPr>
            <p:ph type="sldNum" sz="quarter" idx="12"/>
          </p:nvPr>
        </p:nvSpPr>
        <p:spPr/>
        <p:txBody>
          <a:bodyPr/>
          <a:lstStyle/>
          <a:p>
            <a:fld id="{FF3A1837-5EF7-4F2A-B40C-22A4230E1B36}" type="slidenum">
              <a:rPr lang="fr-FR" smtClean="0"/>
              <a:t>‹N°›</a:t>
            </a:fld>
            <a:endParaRPr lang="fr-FR"/>
          </a:p>
        </p:txBody>
      </p:sp>
    </p:spTree>
    <p:extLst>
      <p:ext uri="{BB962C8B-B14F-4D97-AF65-F5344CB8AC3E}">
        <p14:creationId xmlns:p14="http://schemas.microsoft.com/office/powerpoint/2010/main" val="4126798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C17793C-8419-4457-B601-72C4297BB295}"/>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B39C328C-AF96-414A-A67B-D8E51B063B68}"/>
              </a:ext>
            </a:extLst>
          </p:cNvPr>
          <p:cNvSpPr>
            <a:spLocks noGrp="1"/>
          </p:cNvSpPr>
          <p:nvPr>
            <p:ph type="dt" sz="half" idx="10"/>
          </p:nvPr>
        </p:nvSpPr>
        <p:spPr/>
        <p:txBody>
          <a:bodyPr/>
          <a:lstStyle/>
          <a:p>
            <a:fld id="{15E8E7EF-667D-428F-B5AE-1BBF2055BC43}" type="datetime1">
              <a:rPr lang="fr-FR" smtClean="0"/>
              <a:t>08/07/2024</a:t>
            </a:fld>
            <a:endParaRPr lang="fr-FR"/>
          </a:p>
        </p:txBody>
      </p:sp>
      <p:sp>
        <p:nvSpPr>
          <p:cNvPr id="4" name="Espace réservé du pied de page 3">
            <a:extLst>
              <a:ext uri="{FF2B5EF4-FFF2-40B4-BE49-F238E27FC236}">
                <a16:creationId xmlns:a16="http://schemas.microsoft.com/office/drawing/2014/main" id="{5A931D50-ACD0-413C-829A-93C70F44E161}"/>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DB3073FF-3A97-44FD-A47F-7E4EABA44B39}"/>
              </a:ext>
            </a:extLst>
          </p:cNvPr>
          <p:cNvSpPr>
            <a:spLocks noGrp="1"/>
          </p:cNvSpPr>
          <p:nvPr>
            <p:ph type="sldNum" sz="quarter" idx="12"/>
          </p:nvPr>
        </p:nvSpPr>
        <p:spPr/>
        <p:txBody>
          <a:bodyPr/>
          <a:lstStyle/>
          <a:p>
            <a:fld id="{FF3A1837-5EF7-4F2A-B40C-22A4230E1B36}" type="slidenum">
              <a:rPr lang="fr-FR" smtClean="0"/>
              <a:t>‹N°›</a:t>
            </a:fld>
            <a:endParaRPr lang="fr-FR"/>
          </a:p>
        </p:txBody>
      </p:sp>
    </p:spTree>
    <p:extLst>
      <p:ext uri="{BB962C8B-B14F-4D97-AF65-F5344CB8AC3E}">
        <p14:creationId xmlns:p14="http://schemas.microsoft.com/office/powerpoint/2010/main" val="26246150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B4851335-953C-4EFC-916E-A068B53CAA54}"/>
              </a:ext>
            </a:extLst>
          </p:cNvPr>
          <p:cNvSpPr>
            <a:spLocks noGrp="1"/>
          </p:cNvSpPr>
          <p:nvPr>
            <p:ph type="dt" sz="half" idx="10"/>
          </p:nvPr>
        </p:nvSpPr>
        <p:spPr/>
        <p:txBody>
          <a:bodyPr/>
          <a:lstStyle/>
          <a:p>
            <a:fld id="{FA8F757D-1F53-40A0-A15F-480917ADED6F}" type="datetime1">
              <a:rPr lang="fr-FR" smtClean="0"/>
              <a:t>08/07/2024</a:t>
            </a:fld>
            <a:endParaRPr lang="fr-FR"/>
          </a:p>
        </p:txBody>
      </p:sp>
      <p:sp>
        <p:nvSpPr>
          <p:cNvPr id="3" name="Espace réservé du pied de page 2">
            <a:extLst>
              <a:ext uri="{FF2B5EF4-FFF2-40B4-BE49-F238E27FC236}">
                <a16:creationId xmlns:a16="http://schemas.microsoft.com/office/drawing/2014/main" id="{6BAB08B7-245E-4153-B4E9-04D2CC7CE4D9}"/>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C0CB9A11-131C-440A-8E03-AEC9CC485645}"/>
              </a:ext>
            </a:extLst>
          </p:cNvPr>
          <p:cNvSpPr>
            <a:spLocks noGrp="1"/>
          </p:cNvSpPr>
          <p:nvPr>
            <p:ph type="sldNum" sz="quarter" idx="12"/>
          </p:nvPr>
        </p:nvSpPr>
        <p:spPr/>
        <p:txBody>
          <a:bodyPr/>
          <a:lstStyle/>
          <a:p>
            <a:fld id="{FF3A1837-5EF7-4F2A-B40C-22A4230E1B36}" type="slidenum">
              <a:rPr lang="fr-FR" smtClean="0"/>
              <a:t>‹N°›</a:t>
            </a:fld>
            <a:endParaRPr lang="fr-FR"/>
          </a:p>
        </p:txBody>
      </p:sp>
    </p:spTree>
    <p:extLst>
      <p:ext uri="{BB962C8B-B14F-4D97-AF65-F5344CB8AC3E}">
        <p14:creationId xmlns:p14="http://schemas.microsoft.com/office/powerpoint/2010/main" val="18525001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BD00F17-D164-4F73-99AB-9E87BB1E4CF2}"/>
              </a:ext>
            </a:extLst>
          </p:cNvPr>
          <p:cNvSpPr>
            <a:spLocks noGrp="1"/>
          </p:cNvSpPr>
          <p:nvPr>
            <p:ph type="title"/>
          </p:nvPr>
        </p:nvSpPr>
        <p:spPr>
          <a:xfrm>
            <a:off x="629841" y="342900"/>
            <a:ext cx="2949178" cy="1200150"/>
          </a:xfrm>
        </p:spPr>
        <p:txBody>
          <a:bodyPr anchor="b"/>
          <a:lstStyle>
            <a:lvl1pPr>
              <a:defRPr sz="2400"/>
            </a:lvl1pPr>
          </a:lstStyle>
          <a:p>
            <a:r>
              <a:rPr lang="fr-FR"/>
              <a:t>Modifiez le style du titre</a:t>
            </a:r>
          </a:p>
        </p:txBody>
      </p:sp>
      <p:sp>
        <p:nvSpPr>
          <p:cNvPr id="3" name="Espace réservé du contenu 2">
            <a:extLst>
              <a:ext uri="{FF2B5EF4-FFF2-40B4-BE49-F238E27FC236}">
                <a16:creationId xmlns:a16="http://schemas.microsoft.com/office/drawing/2014/main" id="{F68B7C07-D78D-422E-A3BC-AA6AD2D5926D}"/>
              </a:ext>
            </a:extLst>
          </p:cNvPr>
          <p:cNvSpPr>
            <a:spLocks noGrp="1"/>
          </p:cNvSpPr>
          <p:nvPr>
            <p:ph idx="1"/>
          </p:nvPr>
        </p:nvSpPr>
        <p:spPr>
          <a:xfrm>
            <a:off x="3887391" y="740574"/>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BA03DCE6-C8B2-4A8B-8D9E-D7854356A0AD}"/>
              </a:ext>
            </a:extLst>
          </p:cNvPr>
          <p:cNvSpPr>
            <a:spLocks noGrp="1"/>
          </p:cNvSpPr>
          <p:nvPr>
            <p:ph type="body" sz="half" idx="2"/>
          </p:nvPr>
        </p:nvSpPr>
        <p:spPr>
          <a:xfrm>
            <a:off x="629841" y="1543052"/>
            <a:ext cx="2949178" cy="2858691"/>
          </a:xfrm>
        </p:spPr>
        <p:txBody>
          <a:bodyPr/>
          <a:lstStyle>
            <a:lvl1pPr marL="0" indent="0">
              <a:buNone/>
              <a:defRPr sz="1200"/>
            </a:lvl1pPr>
            <a:lvl2pPr marL="342857" indent="0">
              <a:buNone/>
              <a:defRPr sz="1050"/>
            </a:lvl2pPr>
            <a:lvl3pPr marL="685715" indent="0">
              <a:buNone/>
              <a:defRPr sz="900"/>
            </a:lvl3pPr>
            <a:lvl4pPr marL="1028573" indent="0">
              <a:buNone/>
              <a:defRPr sz="750"/>
            </a:lvl4pPr>
            <a:lvl5pPr marL="1371430" indent="0">
              <a:buNone/>
              <a:defRPr sz="750"/>
            </a:lvl5pPr>
            <a:lvl6pPr marL="1714289" indent="0">
              <a:buNone/>
              <a:defRPr sz="750"/>
            </a:lvl6pPr>
            <a:lvl7pPr marL="2057144" indent="0">
              <a:buNone/>
              <a:defRPr sz="750"/>
            </a:lvl7pPr>
            <a:lvl8pPr marL="2400000" indent="0">
              <a:buNone/>
              <a:defRPr sz="750"/>
            </a:lvl8pPr>
            <a:lvl9pPr marL="2742857" indent="0">
              <a:buNone/>
              <a:defRPr sz="75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EB866441-44A2-41B4-A6C6-A345C67AEA3E}"/>
              </a:ext>
            </a:extLst>
          </p:cNvPr>
          <p:cNvSpPr>
            <a:spLocks noGrp="1"/>
          </p:cNvSpPr>
          <p:nvPr>
            <p:ph type="dt" sz="half" idx="10"/>
          </p:nvPr>
        </p:nvSpPr>
        <p:spPr/>
        <p:txBody>
          <a:bodyPr/>
          <a:lstStyle/>
          <a:p>
            <a:fld id="{DFE4A3E1-9436-408E-AAF8-D57467DB671D}" type="datetime1">
              <a:rPr lang="fr-FR" smtClean="0"/>
              <a:t>08/07/2024</a:t>
            </a:fld>
            <a:endParaRPr lang="fr-FR"/>
          </a:p>
        </p:txBody>
      </p:sp>
      <p:sp>
        <p:nvSpPr>
          <p:cNvPr id="6" name="Espace réservé du pied de page 5">
            <a:extLst>
              <a:ext uri="{FF2B5EF4-FFF2-40B4-BE49-F238E27FC236}">
                <a16:creationId xmlns:a16="http://schemas.microsoft.com/office/drawing/2014/main" id="{6BA5E4D1-7E94-4BE4-B8ED-CEBA83C77CF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DCBF9F9-5A69-42F4-A61D-C40EDB399DF3}"/>
              </a:ext>
            </a:extLst>
          </p:cNvPr>
          <p:cNvSpPr>
            <a:spLocks noGrp="1"/>
          </p:cNvSpPr>
          <p:nvPr>
            <p:ph type="sldNum" sz="quarter" idx="12"/>
          </p:nvPr>
        </p:nvSpPr>
        <p:spPr/>
        <p:txBody>
          <a:bodyPr/>
          <a:lstStyle/>
          <a:p>
            <a:fld id="{FF3A1837-5EF7-4F2A-B40C-22A4230E1B36}" type="slidenum">
              <a:rPr lang="fr-FR" smtClean="0"/>
              <a:t>‹N°›</a:t>
            </a:fld>
            <a:endParaRPr lang="fr-FR"/>
          </a:p>
        </p:txBody>
      </p:sp>
    </p:spTree>
    <p:extLst>
      <p:ext uri="{BB962C8B-B14F-4D97-AF65-F5344CB8AC3E}">
        <p14:creationId xmlns:p14="http://schemas.microsoft.com/office/powerpoint/2010/main" val="3249326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E209511-3B5B-43A0-8B2D-D98898BBF26A}"/>
              </a:ext>
            </a:extLst>
          </p:cNvPr>
          <p:cNvSpPr>
            <a:spLocks noGrp="1"/>
          </p:cNvSpPr>
          <p:nvPr>
            <p:ph type="title"/>
          </p:nvPr>
        </p:nvSpPr>
        <p:spPr>
          <a:xfrm>
            <a:off x="629841" y="342900"/>
            <a:ext cx="2949178" cy="1200150"/>
          </a:xfrm>
        </p:spPr>
        <p:txBody>
          <a:bodyPr anchor="b"/>
          <a:lstStyle>
            <a:lvl1pPr>
              <a:defRPr sz="2400"/>
            </a:lvl1pPr>
          </a:lstStyle>
          <a:p>
            <a:r>
              <a:rPr lang="fr-FR"/>
              <a:t>Modifiez le style du titre</a:t>
            </a:r>
          </a:p>
        </p:txBody>
      </p:sp>
      <p:sp>
        <p:nvSpPr>
          <p:cNvPr id="3" name="Espace réservé pour une image  2">
            <a:extLst>
              <a:ext uri="{FF2B5EF4-FFF2-40B4-BE49-F238E27FC236}">
                <a16:creationId xmlns:a16="http://schemas.microsoft.com/office/drawing/2014/main" id="{677136EE-250F-415F-A18D-303C5C6854FC}"/>
              </a:ext>
            </a:extLst>
          </p:cNvPr>
          <p:cNvSpPr>
            <a:spLocks noGrp="1"/>
          </p:cNvSpPr>
          <p:nvPr>
            <p:ph type="pic" idx="1"/>
          </p:nvPr>
        </p:nvSpPr>
        <p:spPr>
          <a:xfrm>
            <a:off x="3887391" y="740574"/>
            <a:ext cx="4629150" cy="3655219"/>
          </a:xfrm>
        </p:spPr>
        <p:txBody>
          <a:bodyPr/>
          <a:lstStyle>
            <a:lvl1pPr marL="0" indent="0">
              <a:buNone/>
              <a:defRPr sz="2400"/>
            </a:lvl1pPr>
            <a:lvl2pPr marL="342857" indent="0">
              <a:buNone/>
              <a:defRPr sz="2100"/>
            </a:lvl2pPr>
            <a:lvl3pPr marL="685715" indent="0">
              <a:buNone/>
              <a:defRPr sz="1800"/>
            </a:lvl3pPr>
            <a:lvl4pPr marL="1028573" indent="0">
              <a:buNone/>
              <a:defRPr sz="1500"/>
            </a:lvl4pPr>
            <a:lvl5pPr marL="1371430" indent="0">
              <a:buNone/>
              <a:defRPr sz="1500"/>
            </a:lvl5pPr>
            <a:lvl6pPr marL="1714289" indent="0">
              <a:buNone/>
              <a:defRPr sz="1500"/>
            </a:lvl6pPr>
            <a:lvl7pPr marL="2057144" indent="0">
              <a:buNone/>
              <a:defRPr sz="1500"/>
            </a:lvl7pPr>
            <a:lvl8pPr marL="2400000" indent="0">
              <a:buNone/>
              <a:defRPr sz="1500"/>
            </a:lvl8pPr>
            <a:lvl9pPr marL="2742857" indent="0">
              <a:buNone/>
              <a:defRPr sz="1500"/>
            </a:lvl9pPr>
          </a:lstStyle>
          <a:p>
            <a:endParaRPr lang="fr-FR"/>
          </a:p>
        </p:txBody>
      </p:sp>
      <p:sp>
        <p:nvSpPr>
          <p:cNvPr id="4" name="Espace réservé du texte 3">
            <a:extLst>
              <a:ext uri="{FF2B5EF4-FFF2-40B4-BE49-F238E27FC236}">
                <a16:creationId xmlns:a16="http://schemas.microsoft.com/office/drawing/2014/main" id="{992D7E78-D684-48BA-8964-5BA30088BBE7}"/>
              </a:ext>
            </a:extLst>
          </p:cNvPr>
          <p:cNvSpPr>
            <a:spLocks noGrp="1"/>
          </p:cNvSpPr>
          <p:nvPr>
            <p:ph type="body" sz="half" idx="2"/>
          </p:nvPr>
        </p:nvSpPr>
        <p:spPr>
          <a:xfrm>
            <a:off x="629841" y="1543052"/>
            <a:ext cx="2949178" cy="2858691"/>
          </a:xfrm>
        </p:spPr>
        <p:txBody>
          <a:bodyPr/>
          <a:lstStyle>
            <a:lvl1pPr marL="0" indent="0">
              <a:buNone/>
              <a:defRPr sz="1200"/>
            </a:lvl1pPr>
            <a:lvl2pPr marL="342857" indent="0">
              <a:buNone/>
              <a:defRPr sz="1050"/>
            </a:lvl2pPr>
            <a:lvl3pPr marL="685715" indent="0">
              <a:buNone/>
              <a:defRPr sz="900"/>
            </a:lvl3pPr>
            <a:lvl4pPr marL="1028573" indent="0">
              <a:buNone/>
              <a:defRPr sz="750"/>
            </a:lvl4pPr>
            <a:lvl5pPr marL="1371430" indent="0">
              <a:buNone/>
              <a:defRPr sz="750"/>
            </a:lvl5pPr>
            <a:lvl6pPr marL="1714289" indent="0">
              <a:buNone/>
              <a:defRPr sz="750"/>
            </a:lvl6pPr>
            <a:lvl7pPr marL="2057144" indent="0">
              <a:buNone/>
              <a:defRPr sz="750"/>
            </a:lvl7pPr>
            <a:lvl8pPr marL="2400000" indent="0">
              <a:buNone/>
              <a:defRPr sz="750"/>
            </a:lvl8pPr>
            <a:lvl9pPr marL="2742857" indent="0">
              <a:buNone/>
              <a:defRPr sz="75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096C9172-AF32-4987-A7A7-2D93B0919D30}"/>
              </a:ext>
            </a:extLst>
          </p:cNvPr>
          <p:cNvSpPr>
            <a:spLocks noGrp="1"/>
          </p:cNvSpPr>
          <p:nvPr>
            <p:ph type="dt" sz="half" idx="10"/>
          </p:nvPr>
        </p:nvSpPr>
        <p:spPr/>
        <p:txBody>
          <a:bodyPr/>
          <a:lstStyle/>
          <a:p>
            <a:fld id="{5C9EA2C9-CDEE-43AF-A706-C04409A05C0F}" type="datetime1">
              <a:rPr lang="fr-FR" smtClean="0"/>
              <a:t>08/07/2024</a:t>
            </a:fld>
            <a:endParaRPr lang="fr-FR"/>
          </a:p>
        </p:txBody>
      </p:sp>
      <p:sp>
        <p:nvSpPr>
          <p:cNvPr id="6" name="Espace réservé du pied de page 5">
            <a:extLst>
              <a:ext uri="{FF2B5EF4-FFF2-40B4-BE49-F238E27FC236}">
                <a16:creationId xmlns:a16="http://schemas.microsoft.com/office/drawing/2014/main" id="{B7BB61D7-F27F-45A8-8257-5BC43B56A95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06386D9-75FC-4A33-B12A-E0B23A322455}"/>
              </a:ext>
            </a:extLst>
          </p:cNvPr>
          <p:cNvSpPr>
            <a:spLocks noGrp="1"/>
          </p:cNvSpPr>
          <p:nvPr>
            <p:ph type="sldNum" sz="quarter" idx="12"/>
          </p:nvPr>
        </p:nvSpPr>
        <p:spPr/>
        <p:txBody>
          <a:bodyPr/>
          <a:lstStyle/>
          <a:p>
            <a:fld id="{FF3A1837-5EF7-4F2A-B40C-22A4230E1B36}" type="slidenum">
              <a:rPr lang="fr-FR" smtClean="0"/>
              <a:t>‹N°›</a:t>
            </a:fld>
            <a:endParaRPr lang="fr-FR"/>
          </a:p>
        </p:txBody>
      </p:sp>
    </p:spTree>
    <p:extLst>
      <p:ext uri="{BB962C8B-B14F-4D97-AF65-F5344CB8AC3E}">
        <p14:creationId xmlns:p14="http://schemas.microsoft.com/office/powerpoint/2010/main" val="23591481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7BF3101B-0720-4731-A34F-C880F8568128}"/>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BDF8EE95-8B2E-4426-9673-9574C839E498}"/>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64E5CAAF-C52D-44AA-A67F-ECCD55D0D02C}"/>
              </a:ext>
            </a:extLst>
          </p:cNvPr>
          <p:cNvSpPr>
            <a:spLocks noGrp="1"/>
          </p:cNvSpPr>
          <p:nvPr>
            <p:ph type="dt" sz="half" idx="2"/>
          </p:nvPr>
        </p:nvSpPr>
        <p:spPr>
          <a:xfrm>
            <a:off x="628650" y="4767264"/>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FD258497-4C35-469E-83AC-F1C8C17B8A8A}" type="datetime1">
              <a:rPr lang="fr-FR" smtClean="0"/>
              <a:t>08/07/2024</a:t>
            </a:fld>
            <a:endParaRPr lang="fr-FR"/>
          </a:p>
        </p:txBody>
      </p:sp>
      <p:sp>
        <p:nvSpPr>
          <p:cNvPr id="5" name="Espace réservé du pied de page 4">
            <a:extLst>
              <a:ext uri="{FF2B5EF4-FFF2-40B4-BE49-F238E27FC236}">
                <a16:creationId xmlns:a16="http://schemas.microsoft.com/office/drawing/2014/main" id="{132D66B5-4713-4586-B927-CC95C6DF737D}"/>
              </a:ext>
            </a:extLst>
          </p:cNvPr>
          <p:cNvSpPr>
            <a:spLocks noGrp="1"/>
          </p:cNvSpPr>
          <p:nvPr>
            <p:ph type="ftr" sz="quarter" idx="3"/>
          </p:nvPr>
        </p:nvSpPr>
        <p:spPr>
          <a:xfrm>
            <a:off x="3028950" y="476726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C7A9C03C-9BB3-46BE-8186-3282C247F7E9}"/>
              </a:ext>
            </a:extLst>
          </p:cNvPr>
          <p:cNvSpPr>
            <a:spLocks noGrp="1"/>
          </p:cNvSpPr>
          <p:nvPr>
            <p:ph type="sldNum" sz="quarter" idx="4"/>
          </p:nvPr>
        </p:nvSpPr>
        <p:spPr>
          <a:xfrm>
            <a:off x="6457950" y="4767264"/>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FF3A1837-5EF7-4F2A-B40C-22A4230E1B36}" type="slidenum">
              <a:rPr lang="fr-FR" smtClean="0"/>
              <a:t>‹N°›</a:t>
            </a:fld>
            <a:endParaRPr lang="fr-FR"/>
          </a:p>
        </p:txBody>
      </p:sp>
    </p:spTree>
    <p:extLst>
      <p:ext uri="{BB962C8B-B14F-4D97-AF65-F5344CB8AC3E}">
        <p14:creationId xmlns:p14="http://schemas.microsoft.com/office/powerpoint/2010/main" val="20504726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685715"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30" indent="-171430" algn="l" defTabSz="685715"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289" indent="-171430" algn="l" defTabSz="685715"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144" indent="-171430" algn="l" defTabSz="685715"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000" indent="-171430" algn="l" defTabSz="68571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2857" indent="-171430" algn="l" defTabSz="68571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715" indent="-171430" algn="l" defTabSz="68571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573" indent="-171430" algn="l" defTabSz="68571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430" indent="-171430" algn="l" defTabSz="68571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289" indent="-171430" algn="l" defTabSz="68571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fr-FR"/>
      </a:defPPr>
      <a:lvl1pPr marL="0" algn="l" defTabSz="685715" rtl="0" eaLnBrk="1" latinLnBrk="0" hangingPunct="1">
        <a:defRPr sz="1350" kern="1200">
          <a:solidFill>
            <a:schemeClr val="tx1"/>
          </a:solidFill>
          <a:latin typeface="+mn-lt"/>
          <a:ea typeface="+mn-ea"/>
          <a:cs typeface="+mn-cs"/>
        </a:defRPr>
      </a:lvl1pPr>
      <a:lvl2pPr marL="342857" algn="l" defTabSz="685715" rtl="0" eaLnBrk="1" latinLnBrk="0" hangingPunct="1">
        <a:defRPr sz="1350" kern="1200">
          <a:solidFill>
            <a:schemeClr val="tx1"/>
          </a:solidFill>
          <a:latin typeface="+mn-lt"/>
          <a:ea typeface="+mn-ea"/>
          <a:cs typeface="+mn-cs"/>
        </a:defRPr>
      </a:lvl2pPr>
      <a:lvl3pPr marL="685715" algn="l" defTabSz="685715" rtl="0" eaLnBrk="1" latinLnBrk="0" hangingPunct="1">
        <a:defRPr sz="1350" kern="1200">
          <a:solidFill>
            <a:schemeClr val="tx1"/>
          </a:solidFill>
          <a:latin typeface="+mn-lt"/>
          <a:ea typeface="+mn-ea"/>
          <a:cs typeface="+mn-cs"/>
        </a:defRPr>
      </a:lvl3pPr>
      <a:lvl4pPr marL="1028573" algn="l" defTabSz="685715" rtl="0" eaLnBrk="1" latinLnBrk="0" hangingPunct="1">
        <a:defRPr sz="1350" kern="1200">
          <a:solidFill>
            <a:schemeClr val="tx1"/>
          </a:solidFill>
          <a:latin typeface="+mn-lt"/>
          <a:ea typeface="+mn-ea"/>
          <a:cs typeface="+mn-cs"/>
        </a:defRPr>
      </a:lvl4pPr>
      <a:lvl5pPr marL="1371430" algn="l" defTabSz="685715" rtl="0" eaLnBrk="1" latinLnBrk="0" hangingPunct="1">
        <a:defRPr sz="1350" kern="1200">
          <a:solidFill>
            <a:schemeClr val="tx1"/>
          </a:solidFill>
          <a:latin typeface="+mn-lt"/>
          <a:ea typeface="+mn-ea"/>
          <a:cs typeface="+mn-cs"/>
        </a:defRPr>
      </a:lvl5pPr>
      <a:lvl6pPr marL="1714289" algn="l" defTabSz="685715" rtl="0" eaLnBrk="1" latinLnBrk="0" hangingPunct="1">
        <a:defRPr sz="1350" kern="1200">
          <a:solidFill>
            <a:schemeClr val="tx1"/>
          </a:solidFill>
          <a:latin typeface="+mn-lt"/>
          <a:ea typeface="+mn-ea"/>
          <a:cs typeface="+mn-cs"/>
        </a:defRPr>
      </a:lvl6pPr>
      <a:lvl7pPr marL="2057144" algn="l" defTabSz="685715" rtl="0" eaLnBrk="1" latinLnBrk="0" hangingPunct="1">
        <a:defRPr sz="1350" kern="1200">
          <a:solidFill>
            <a:schemeClr val="tx1"/>
          </a:solidFill>
          <a:latin typeface="+mn-lt"/>
          <a:ea typeface="+mn-ea"/>
          <a:cs typeface="+mn-cs"/>
        </a:defRPr>
      </a:lvl7pPr>
      <a:lvl8pPr marL="2400000" algn="l" defTabSz="685715" rtl="0" eaLnBrk="1" latinLnBrk="0" hangingPunct="1">
        <a:defRPr sz="1350" kern="1200">
          <a:solidFill>
            <a:schemeClr val="tx1"/>
          </a:solidFill>
          <a:latin typeface="+mn-lt"/>
          <a:ea typeface="+mn-ea"/>
          <a:cs typeface="+mn-cs"/>
        </a:defRPr>
      </a:lvl8pPr>
      <a:lvl9pPr marL="2742857" algn="l" defTabSz="685715"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62;p38">
            <a:extLst>
              <a:ext uri="{FF2B5EF4-FFF2-40B4-BE49-F238E27FC236}">
                <a16:creationId xmlns:a16="http://schemas.microsoft.com/office/drawing/2014/main" id="{6085C5A6-7234-4DEC-BF23-10701C4B14A2}"/>
              </a:ext>
            </a:extLst>
          </p:cNvPr>
          <p:cNvSpPr txBox="1">
            <a:spLocks noGrp="1"/>
          </p:cNvSpPr>
          <p:nvPr>
            <p:ph type="ctrTitle"/>
          </p:nvPr>
        </p:nvSpPr>
        <p:spPr>
          <a:xfrm>
            <a:off x="1688637" y="834302"/>
            <a:ext cx="5806774" cy="2167635"/>
          </a:xfrm>
          <a:prstGeom prst="rect">
            <a:avLst/>
          </a:prstGeom>
          <a:effectLst>
            <a:outerShdw blurRad="142875" dist="19050" dir="8760000" algn="bl" rotWithShape="0">
              <a:srgbClr val="76A5AF">
                <a:alpha val="50000"/>
              </a:srgbClr>
            </a:outerShdw>
          </a:effectLst>
        </p:spPr>
        <p:txBody>
          <a:bodyPr spcFirstLastPara="1" vert="horz" wrap="square" lIns="91425" tIns="91425" rIns="91425" bIns="91425" rtlCol="0" anchor="b" anchorCtr="0">
            <a:noAutofit/>
          </a:bodyPr>
          <a:lstStyle/>
          <a:p>
            <a:r>
              <a:rPr lang="fr-FR" sz="2700" dirty="0">
                <a:latin typeface="Bahnschrift" panose="020B0502040204020203" pitchFamily="34" charset="0"/>
              </a:rPr>
              <a:t>Acquisition d’un flux d’images RGBD</a:t>
            </a:r>
            <a:br>
              <a:rPr lang="fr-FR" sz="2700" dirty="0">
                <a:latin typeface="Bahnschrift" panose="020B0502040204020203" pitchFamily="34" charset="0"/>
              </a:rPr>
            </a:br>
            <a:r>
              <a:rPr lang="fr-FR" sz="2700" dirty="0">
                <a:latin typeface="Bahnschrift" panose="020B0502040204020203" pitchFamily="34" charset="0"/>
              </a:rPr>
              <a:t>et</a:t>
            </a:r>
            <a:br>
              <a:rPr lang="fr-FR" sz="2700" dirty="0">
                <a:latin typeface="Bahnschrift" panose="020B0502040204020203" pitchFamily="34" charset="0"/>
              </a:rPr>
            </a:br>
            <a:r>
              <a:rPr lang="fr-FR" sz="2700" dirty="0">
                <a:latin typeface="Bahnschrift" panose="020B0502040204020203" pitchFamily="34" charset="0"/>
              </a:rPr>
              <a:t>Détection des informations 3D des points clé du squelette humain</a:t>
            </a:r>
          </a:p>
        </p:txBody>
      </p:sp>
      <p:sp>
        <p:nvSpPr>
          <p:cNvPr id="6" name="Google Shape;163;p38">
            <a:extLst>
              <a:ext uri="{FF2B5EF4-FFF2-40B4-BE49-F238E27FC236}">
                <a16:creationId xmlns:a16="http://schemas.microsoft.com/office/drawing/2014/main" id="{E8B90E0C-A16E-4A90-B7B2-668B3306F75B}"/>
              </a:ext>
            </a:extLst>
          </p:cNvPr>
          <p:cNvSpPr txBox="1">
            <a:spLocks noGrp="1"/>
          </p:cNvSpPr>
          <p:nvPr>
            <p:ph type="subTitle" idx="1"/>
          </p:nvPr>
        </p:nvSpPr>
        <p:spPr>
          <a:xfrm>
            <a:off x="2044200" y="3704655"/>
            <a:ext cx="5055600" cy="644699"/>
          </a:xfrm>
          <a:prstGeom prst="rect">
            <a:avLst/>
          </a:prstGeom>
        </p:spPr>
        <p:txBody>
          <a:bodyPr spcFirstLastPara="1" vert="horz" wrap="square" lIns="91425" tIns="91425" rIns="91425" bIns="91425" rtlCol="0" anchor="t" anchorCtr="0">
            <a:noAutofit/>
          </a:bodyPr>
          <a:lstStyle/>
          <a:p>
            <a:r>
              <a:rPr lang="en" dirty="0">
                <a:latin typeface="Bahnschrift" panose="020B0502040204020203" pitchFamily="34" charset="0"/>
              </a:rPr>
              <a:t>Curtis Martelet</a:t>
            </a:r>
            <a:endParaRPr lang="en" sz="800" dirty="0">
              <a:latin typeface="Bahnschrift" panose="020B0502040204020203" pitchFamily="34" charset="0"/>
            </a:endParaRPr>
          </a:p>
          <a:p>
            <a:r>
              <a:rPr lang="en" dirty="0">
                <a:latin typeface="Bahnschrift" panose="020B0502040204020203" pitchFamily="34" charset="0"/>
              </a:rPr>
              <a:t>Tuteur : Wanchen Li</a:t>
            </a:r>
            <a:endParaRPr dirty="0">
              <a:latin typeface="Bahnschrift" panose="020B0502040204020203" pitchFamily="34" charset="0"/>
            </a:endParaRPr>
          </a:p>
        </p:txBody>
      </p:sp>
      <p:cxnSp>
        <p:nvCxnSpPr>
          <p:cNvPr id="7" name="Google Shape;165;p38">
            <a:extLst>
              <a:ext uri="{FF2B5EF4-FFF2-40B4-BE49-F238E27FC236}">
                <a16:creationId xmlns:a16="http://schemas.microsoft.com/office/drawing/2014/main" id="{67EF58FF-A699-49EB-8AE3-A457A6893E3F}"/>
              </a:ext>
            </a:extLst>
          </p:cNvPr>
          <p:cNvCxnSpPr/>
          <p:nvPr/>
        </p:nvCxnSpPr>
        <p:spPr>
          <a:xfrm>
            <a:off x="3190500" y="3005696"/>
            <a:ext cx="2763000" cy="0"/>
          </a:xfrm>
          <a:prstGeom prst="straightConnector1">
            <a:avLst/>
          </a:prstGeom>
          <a:noFill/>
          <a:ln w="57150"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8" name="Google Shape;165;p38">
            <a:extLst>
              <a:ext uri="{FF2B5EF4-FFF2-40B4-BE49-F238E27FC236}">
                <a16:creationId xmlns:a16="http://schemas.microsoft.com/office/drawing/2014/main" id="{BD4DA2B5-1D50-495B-94B1-ADBACACDC71F}"/>
              </a:ext>
            </a:extLst>
          </p:cNvPr>
          <p:cNvCxnSpPr>
            <a:cxnSpLocks/>
          </p:cNvCxnSpPr>
          <p:nvPr/>
        </p:nvCxnSpPr>
        <p:spPr>
          <a:xfrm>
            <a:off x="3857840" y="4192412"/>
            <a:ext cx="1435007"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grpSp>
        <p:nvGrpSpPr>
          <p:cNvPr id="9" name="Groupe 8">
            <a:extLst>
              <a:ext uri="{FF2B5EF4-FFF2-40B4-BE49-F238E27FC236}">
                <a16:creationId xmlns:a16="http://schemas.microsoft.com/office/drawing/2014/main" id="{011A8D1F-398F-4933-990B-399D75D28717}"/>
              </a:ext>
            </a:extLst>
          </p:cNvPr>
          <p:cNvGrpSpPr/>
          <p:nvPr/>
        </p:nvGrpSpPr>
        <p:grpSpPr>
          <a:xfrm>
            <a:off x="46718" y="3937930"/>
            <a:ext cx="1158852" cy="1158852"/>
            <a:chOff x="0" y="3984649"/>
            <a:chExt cx="1158852" cy="1158852"/>
          </a:xfrm>
        </p:grpSpPr>
        <p:sp>
          <p:nvSpPr>
            <p:cNvPr id="10" name="Ellipse 9">
              <a:extLst>
                <a:ext uri="{FF2B5EF4-FFF2-40B4-BE49-F238E27FC236}">
                  <a16:creationId xmlns:a16="http://schemas.microsoft.com/office/drawing/2014/main" id="{BB1BDDE6-B650-459D-812B-C3F51830383B}"/>
                </a:ext>
              </a:extLst>
            </p:cNvPr>
            <p:cNvSpPr/>
            <p:nvPr/>
          </p:nvSpPr>
          <p:spPr>
            <a:xfrm>
              <a:off x="0" y="3984649"/>
              <a:ext cx="1158852" cy="11588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67"/>
            </a:p>
          </p:txBody>
        </p:sp>
        <p:pic>
          <p:nvPicPr>
            <p:cNvPr id="11" name="Image 10">
              <a:extLst>
                <a:ext uri="{FF2B5EF4-FFF2-40B4-BE49-F238E27FC236}">
                  <a16:creationId xmlns:a16="http://schemas.microsoft.com/office/drawing/2014/main" id="{78E0CF38-F47A-4A61-A311-0A79A7774C77}"/>
                </a:ext>
              </a:extLst>
            </p:cNvPr>
            <p:cNvPicPr>
              <a:picLocks noChangeAspect="1"/>
            </p:cNvPicPr>
            <p:nvPr/>
          </p:nvPicPr>
          <p:blipFill>
            <a:blip r:embed="rId3"/>
            <a:stretch>
              <a:fillRect/>
            </a:stretch>
          </p:blipFill>
          <p:spPr>
            <a:xfrm>
              <a:off x="37190" y="4016611"/>
              <a:ext cx="1100193" cy="1100193"/>
            </a:xfrm>
            <a:prstGeom prst="rect">
              <a:avLst/>
            </a:prstGeom>
          </p:spPr>
        </p:pic>
      </p:grpSp>
      <p:pic>
        <p:nvPicPr>
          <p:cNvPr id="12" name="Image 11">
            <a:extLst>
              <a:ext uri="{FF2B5EF4-FFF2-40B4-BE49-F238E27FC236}">
                <a16:creationId xmlns:a16="http://schemas.microsoft.com/office/drawing/2014/main" id="{A33E7F1C-9620-466A-8913-3FE10E191E78}"/>
              </a:ext>
            </a:extLst>
          </p:cNvPr>
          <p:cNvPicPr>
            <a:picLocks noChangeAspect="1"/>
          </p:cNvPicPr>
          <p:nvPr/>
        </p:nvPicPr>
        <p:blipFill>
          <a:blip r:embed="rId4"/>
          <a:stretch>
            <a:fillRect/>
          </a:stretch>
        </p:blipFill>
        <p:spPr>
          <a:xfrm>
            <a:off x="6598864" y="4085840"/>
            <a:ext cx="2321244" cy="830761"/>
          </a:xfrm>
          <a:prstGeom prst="rect">
            <a:avLst/>
          </a:prstGeom>
        </p:spPr>
      </p:pic>
      <p:sp>
        <p:nvSpPr>
          <p:cNvPr id="17" name="Espace réservé du numéro de diapositive 16">
            <a:extLst>
              <a:ext uri="{FF2B5EF4-FFF2-40B4-BE49-F238E27FC236}">
                <a16:creationId xmlns:a16="http://schemas.microsoft.com/office/drawing/2014/main" id="{EE2A7369-FD41-492B-811C-5CD12FDB0710}"/>
              </a:ext>
            </a:extLst>
          </p:cNvPr>
          <p:cNvSpPr>
            <a:spLocks noGrp="1"/>
          </p:cNvSpPr>
          <p:nvPr>
            <p:ph type="sldNum" sz="quarter" idx="12"/>
          </p:nvPr>
        </p:nvSpPr>
        <p:spPr/>
        <p:txBody>
          <a:bodyPr/>
          <a:lstStyle/>
          <a:p>
            <a:fld id="{FF3A1837-5EF7-4F2A-B40C-22A4230E1B36}" type="slidenum">
              <a:rPr lang="fr-FR" smtClean="0"/>
              <a:t>1</a:t>
            </a:fld>
            <a:endParaRPr lang="fr-FR"/>
          </a:p>
        </p:txBody>
      </p:sp>
    </p:spTree>
    <p:extLst>
      <p:ext uri="{BB962C8B-B14F-4D97-AF65-F5344CB8AC3E}">
        <p14:creationId xmlns:p14="http://schemas.microsoft.com/office/powerpoint/2010/main" val="28641707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0;p39">
            <a:extLst>
              <a:ext uri="{FF2B5EF4-FFF2-40B4-BE49-F238E27FC236}">
                <a16:creationId xmlns:a16="http://schemas.microsoft.com/office/drawing/2014/main" id="{A389534E-D7D7-4A2A-9446-FD43A1589CF8}"/>
              </a:ext>
            </a:extLst>
          </p:cNvPr>
          <p:cNvSpPr txBox="1">
            <a:spLocks/>
          </p:cNvSpPr>
          <p:nvPr/>
        </p:nvSpPr>
        <p:spPr>
          <a:xfrm>
            <a:off x="800083" y="423594"/>
            <a:ext cx="4799570"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fr-FR" sz="2100" dirty="0"/>
          </a:p>
        </p:txBody>
      </p:sp>
      <p:grpSp>
        <p:nvGrpSpPr>
          <p:cNvPr id="5" name="Google Shape;609;p32">
            <a:extLst>
              <a:ext uri="{FF2B5EF4-FFF2-40B4-BE49-F238E27FC236}">
                <a16:creationId xmlns:a16="http://schemas.microsoft.com/office/drawing/2014/main" id="{D2C139C6-E0CE-40D6-A25B-EB3989BB5FB8}"/>
              </a:ext>
            </a:extLst>
          </p:cNvPr>
          <p:cNvGrpSpPr/>
          <p:nvPr/>
        </p:nvGrpSpPr>
        <p:grpSpPr>
          <a:xfrm>
            <a:off x="417287" y="3443906"/>
            <a:ext cx="1328625" cy="948825"/>
            <a:chOff x="721650" y="3110550"/>
            <a:chExt cx="1771500" cy="1265100"/>
          </a:xfrm>
        </p:grpSpPr>
        <p:sp>
          <p:nvSpPr>
            <p:cNvPr id="6" name="Google Shape;610;p32">
              <a:extLst>
                <a:ext uri="{FF2B5EF4-FFF2-40B4-BE49-F238E27FC236}">
                  <a16:creationId xmlns:a16="http://schemas.microsoft.com/office/drawing/2014/main" id="{EE775509-E61F-420F-A75B-F7649F107C81}"/>
                </a:ext>
              </a:extLst>
            </p:cNvPr>
            <p:cNvSpPr txBox="1"/>
            <p:nvPr/>
          </p:nvSpPr>
          <p:spPr>
            <a:xfrm>
              <a:off x="721650" y="3110550"/>
              <a:ext cx="1771500" cy="411600"/>
            </a:xfrm>
            <a:prstGeom prst="rect">
              <a:avLst/>
            </a:prstGeom>
            <a:noFill/>
            <a:ln>
              <a:noFill/>
            </a:ln>
          </p:spPr>
          <p:txBody>
            <a:bodyPr spcFirstLastPara="1" wrap="square" lIns="68569" tIns="68569" rIns="68569" bIns="68569" anchor="b" anchorCtr="0">
              <a:noAutofit/>
            </a:bodyPr>
            <a:lstStyle/>
            <a:p>
              <a:pPr algn="ctr"/>
              <a:r>
                <a:rPr lang="en" sz="1800" b="1" dirty="0">
                  <a:solidFill>
                    <a:schemeClr val="dk2"/>
                  </a:solidFill>
                  <a:latin typeface="Bahnschrift" panose="020B0502040204020203" pitchFamily="34" charset="0"/>
                  <a:ea typeface="Fira Sans"/>
                  <a:cs typeface="Fira Sans"/>
                  <a:sym typeface="Fira Sans"/>
                </a:rPr>
                <a:t>Image</a:t>
              </a:r>
              <a:endParaRPr sz="1800" b="1" dirty="0">
                <a:solidFill>
                  <a:schemeClr val="dk2"/>
                </a:solidFill>
                <a:latin typeface="Bahnschrift" panose="020B0502040204020203" pitchFamily="34" charset="0"/>
                <a:ea typeface="Fira Sans"/>
                <a:cs typeface="Fira Sans"/>
                <a:sym typeface="Fira Sans"/>
              </a:endParaRPr>
            </a:p>
          </p:txBody>
        </p:sp>
        <p:sp>
          <p:nvSpPr>
            <p:cNvPr id="7" name="Google Shape;611;p32">
              <a:extLst>
                <a:ext uri="{FF2B5EF4-FFF2-40B4-BE49-F238E27FC236}">
                  <a16:creationId xmlns:a16="http://schemas.microsoft.com/office/drawing/2014/main" id="{37E0D03E-FE2C-4FD6-8D7C-434E03EB49E0}"/>
                </a:ext>
              </a:extLst>
            </p:cNvPr>
            <p:cNvSpPr txBox="1"/>
            <p:nvPr/>
          </p:nvSpPr>
          <p:spPr>
            <a:xfrm>
              <a:off x="721650" y="3369750"/>
              <a:ext cx="1771500" cy="1005900"/>
            </a:xfrm>
            <a:prstGeom prst="rect">
              <a:avLst/>
            </a:prstGeom>
            <a:noFill/>
            <a:ln>
              <a:noFill/>
            </a:ln>
          </p:spPr>
          <p:txBody>
            <a:bodyPr spcFirstLastPara="1" wrap="square" lIns="68569" tIns="68569" rIns="68569" bIns="68569" anchor="t" anchorCtr="0">
              <a:noAutofit/>
            </a:bodyPr>
            <a:lstStyle/>
            <a:p>
              <a:pPr algn="ctr"/>
              <a:r>
                <a:rPr lang="en" sz="1013" dirty="0">
                  <a:solidFill>
                    <a:schemeClr val="dk1"/>
                  </a:solidFill>
                  <a:latin typeface="Bahnschrift" panose="020B0502040204020203" pitchFamily="34" charset="0"/>
                  <a:ea typeface="Roboto"/>
                  <a:cs typeface="Roboto"/>
                  <a:sym typeface="Roboto"/>
                </a:rPr>
                <a:t>On choisit une</a:t>
              </a:r>
            </a:p>
            <a:p>
              <a:pPr algn="ctr"/>
              <a:r>
                <a:rPr lang="fr-FR" sz="1013" dirty="0">
                  <a:solidFill>
                    <a:schemeClr val="dk1"/>
                  </a:solidFill>
                  <a:latin typeface="Bahnschrift" panose="020B0502040204020203" pitchFamily="34" charset="0"/>
                  <a:ea typeface="Roboto"/>
                  <a:cs typeface="Roboto"/>
                  <a:sym typeface="Roboto"/>
                </a:rPr>
                <a:t>i</a:t>
              </a:r>
              <a:r>
                <a:rPr lang="en" sz="1013" dirty="0">
                  <a:solidFill>
                    <a:schemeClr val="dk1"/>
                  </a:solidFill>
                  <a:latin typeface="Bahnschrift" panose="020B0502040204020203" pitchFamily="34" charset="0"/>
                  <a:ea typeface="Roboto"/>
                  <a:cs typeface="Roboto"/>
                  <a:sym typeface="Roboto"/>
                </a:rPr>
                <a:t>mage.</a:t>
              </a:r>
              <a:endParaRPr sz="1013" dirty="0">
                <a:solidFill>
                  <a:schemeClr val="dk1"/>
                </a:solidFill>
                <a:latin typeface="Bahnschrift" panose="020B0502040204020203" pitchFamily="34" charset="0"/>
                <a:ea typeface="Roboto"/>
                <a:cs typeface="Roboto"/>
                <a:sym typeface="Roboto"/>
              </a:endParaRPr>
            </a:p>
          </p:txBody>
        </p:sp>
      </p:grpSp>
      <p:grpSp>
        <p:nvGrpSpPr>
          <p:cNvPr id="8" name="Google Shape;612;p32">
            <a:extLst>
              <a:ext uri="{FF2B5EF4-FFF2-40B4-BE49-F238E27FC236}">
                <a16:creationId xmlns:a16="http://schemas.microsoft.com/office/drawing/2014/main" id="{FB61F3EF-664C-49F3-B4B7-70728406B4F7}"/>
              </a:ext>
            </a:extLst>
          </p:cNvPr>
          <p:cNvGrpSpPr/>
          <p:nvPr/>
        </p:nvGrpSpPr>
        <p:grpSpPr>
          <a:xfrm>
            <a:off x="2267314" y="3449554"/>
            <a:ext cx="1913773" cy="967700"/>
            <a:chOff x="2700475" y="3110550"/>
            <a:chExt cx="1771500" cy="1290267"/>
          </a:xfrm>
        </p:grpSpPr>
        <p:sp>
          <p:nvSpPr>
            <p:cNvPr id="9" name="Google Shape;613;p32">
              <a:extLst>
                <a:ext uri="{FF2B5EF4-FFF2-40B4-BE49-F238E27FC236}">
                  <a16:creationId xmlns:a16="http://schemas.microsoft.com/office/drawing/2014/main" id="{9D3EF689-E2E8-4AD4-9614-263EBB10CA23}"/>
                </a:ext>
              </a:extLst>
            </p:cNvPr>
            <p:cNvSpPr txBox="1"/>
            <p:nvPr/>
          </p:nvSpPr>
          <p:spPr>
            <a:xfrm>
              <a:off x="2700475" y="3110550"/>
              <a:ext cx="1771500" cy="411600"/>
            </a:xfrm>
            <a:prstGeom prst="rect">
              <a:avLst/>
            </a:prstGeom>
            <a:noFill/>
            <a:ln>
              <a:noFill/>
            </a:ln>
          </p:spPr>
          <p:txBody>
            <a:bodyPr spcFirstLastPara="1" wrap="square" lIns="68569" tIns="68569" rIns="68569" bIns="68569" anchor="b" anchorCtr="0">
              <a:noAutofit/>
            </a:bodyPr>
            <a:lstStyle/>
            <a:p>
              <a:pPr algn="ctr"/>
              <a:r>
                <a:rPr lang="en" sz="1800" b="1" dirty="0">
                  <a:solidFill>
                    <a:schemeClr val="dk2"/>
                  </a:solidFill>
                  <a:latin typeface="Bahnschrift" panose="020B0502040204020203" pitchFamily="34" charset="0"/>
                  <a:ea typeface="Fira Sans"/>
                  <a:cs typeface="Fira Sans"/>
                  <a:sym typeface="Fira Sans"/>
                </a:rPr>
                <a:t>Environnement</a:t>
              </a:r>
              <a:endParaRPr sz="1875" b="1" dirty="0">
                <a:solidFill>
                  <a:schemeClr val="dk2"/>
                </a:solidFill>
                <a:latin typeface="Bahnschrift" panose="020B0502040204020203" pitchFamily="34" charset="0"/>
                <a:ea typeface="Fira Sans"/>
                <a:cs typeface="Fira Sans"/>
                <a:sym typeface="Fira Sans"/>
              </a:endParaRPr>
            </a:p>
          </p:txBody>
        </p:sp>
        <p:sp>
          <p:nvSpPr>
            <p:cNvPr id="10" name="Google Shape;614;p32">
              <a:extLst>
                <a:ext uri="{FF2B5EF4-FFF2-40B4-BE49-F238E27FC236}">
                  <a16:creationId xmlns:a16="http://schemas.microsoft.com/office/drawing/2014/main" id="{C63495C9-38CC-43FE-BD38-D799416CD1AE}"/>
                </a:ext>
              </a:extLst>
            </p:cNvPr>
            <p:cNvSpPr txBox="1"/>
            <p:nvPr/>
          </p:nvSpPr>
          <p:spPr>
            <a:xfrm>
              <a:off x="2700475" y="3394917"/>
              <a:ext cx="1771500" cy="1005900"/>
            </a:xfrm>
            <a:prstGeom prst="rect">
              <a:avLst/>
            </a:prstGeom>
            <a:noFill/>
            <a:ln>
              <a:noFill/>
            </a:ln>
          </p:spPr>
          <p:txBody>
            <a:bodyPr spcFirstLastPara="1" wrap="square" lIns="68569" tIns="68569" rIns="68569" bIns="68569" anchor="t" anchorCtr="0">
              <a:noAutofit/>
            </a:bodyPr>
            <a:lstStyle/>
            <a:p>
              <a:pPr algn="ctr"/>
              <a:r>
                <a:rPr lang="en" sz="1013" dirty="0">
                  <a:solidFill>
                    <a:schemeClr val="dk1"/>
                  </a:solidFill>
                  <a:latin typeface="Bahnschrift" panose="020B0502040204020203" pitchFamily="34" charset="0"/>
                  <a:ea typeface="Roboto"/>
                  <a:cs typeface="Roboto"/>
                  <a:sym typeface="Roboto"/>
                </a:rPr>
                <a:t>On paramètre les variables d’environnement.</a:t>
              </a:r>
              <a:endParaRPr sz="1013" dirty="0">
                <a:solidFill>
                  <a:schemeClr val="dk1"/>
                </a:solidFill>
                <a:latin typeface="Bahnschrift" panose="020B0502040204020203" pitchFamily="34" charset="0"/>
                <a:ea typeface="Roboto"/>
                <a:cs typeface="Roboto"/>
                <a:sym typeface="Roboto"/>
              </a:endParaRPr>
            </a:p>
          </p:txBody>
        </p:sp>
      </p:grpSp>
      <p:grpSp>
        <p:nvGrpSpPr>
          <p:cNvPr id="11" name="Google Shape;615;p32">
            <a:extLst>
              <a:ext uri="{FF2B5EF4-FFF2-40B4-BE49-F238E27FC236}">
                <a16:creationId xmlns:a16="http://schemas.microsoft.com/office/drawing/2014/main" id="{C1D911CF-11F4-4C94-B3C5-76AC89CF5935}"/>
              </a:ext>
            </a:extLst>
          </p:cNvPr>
          <p:cNvGrpSpPr/>
          <p:nvPr/>
        </p:nvGrpSpPr>
        <p:grpSpPr>
          <a:xfrm>
            <a:off x="4973356" y="3450197"/>
            <a:ext cx="1894836" cy="948825"/>
            <a:chOff x="4679300" y="3110550"/>
            <a:chExt cx="1771500" cy="1265100"/>
          </a:xfrm>
        </p:grpSpPr>
        <p:sp>
          <p:nvSpPr>
            <p:cNvPr id="12" name="Google Shape;616;p32">
              <a:extLst>
                <a:ext uri="{FF2B5EF4-FFF2-40B4-BE49-F238E27FC236}">
                  <a16:creationId xmlns:a16="http://schemas.microsoft.com/office/drawing/2014/main" id="{37413B94-2788-456A-AF23-3005BCE221B8}"/>
                </a:ext>
              </a:extLst>
            </p:cNvPr>
            <p:cNvSpPr txBox="1"/>
            <p:nvPr/>
          </p:nvSpPr>
          <p:spPr>
            <a:xfrm>
              <a:off x="4679300" y="3110550"/>
              <a:ext cx="1771500" cy="411600"/>
            </a:xfrm>
            <a:prstGeom prst="rect">
              <a:avLst/>
            </a:prstGeom>
            <a:noFill/>
            <a:ln>
              <a:noFill/>
            </a:ln>
          </p:spPr>
          <p:txBody>
            <a:bodyPr spcFirstLastPara="1" wrap="square" lIns="68569" tIns="68569" rIns="68569" bIns="68569" anchor="b" anchorCtr="0">
              <a:noAutofit/>
            </a:bodyPr>
            <a:lstStyle/>
            <a:p>
              <a:pPr algn="ctr"/>
              <a:r>
                <a:rPr lang="en" sz="1875" b="1" dirty="0">
                  <a:solidFill>
                    <a:schemeClr val="dk2"/>
                  </a:solidFill>
                  <a:latin typeface="Bahnschrift" panose="020B0502040204020203" pitchFamily="34" charset="0"/>
                  <a:ea typeface="Fira Sans"/>
                  <a:cs typeface="Fira Sans"/>
                  <a:sym typeface="Fira Sans"/>
                </a:rPr>
                <a:t>Installation</a:t>
              </a:r>
              <a:endParaRPr sz="1875" b="1" dirty="0">
                <a:solidFill>
                  <a:schemeClr val="dk2"/>
                </a:solidFill>
                <a:latin typeface="Bahnschrift" panose="020B0502040204020203" pitchFamily="34" charset="0"/>
                <a:ea typeface="Fira Sans"/>
                <a:cs typeface="Fira Sans"/>
                <a:sym typeface="Fira Sans"/>
              </a:endParaRPr>
            </a:p>
          </p:txBody>
        </p:sp>
        <p:sp>
          <p:nvSpPr>
            <p:cNvPr id="13" name="Google Shape;617;p32">
              <a:extLst>
                <a:ext uri="{FF2B5EF4-FFF2-40B4-BE49-F238E27FC236}">
                  <a16:creationId xmlns:a16="http://schemas.microsoft.com/office/drawing/2014/main" id="{B70A703D-805B-4DD2-AF5E-7E8DA4E12699}"/>
                </a:ext>
              </a:extLst>
            </p:cNvPr>
            <p:cNvSpPr txBox="1"/>
            <p:nvPr/>
          </p:nvSpPr>
          <p:spPr>
            <a:xfrm>
              <a:off x="4679300" y="3369750"/>
              <a:ext cx="1771500" cy="1005900"/>
            </a:xfrm>
            <a:prstGeom prst="rect">
              <a:avLst/>
            </a:prstGeom>
            <a:noFill/>
            <a:ln>
              <a:noFill/>
            </a:ln>
          </p:spPr>
          <p:txBody>
            <a:bodyPr spcFirstLastPara="1" wrap="square" lIns="68569" tIns="68569" rIns="68569" bIns="68569" anchor="t" anchorCtr="0">
              <a:noAutofit/>
            </a:bodyPr>
            <a:lstStyle/>
            <a:p>
              <a:pPr algn="ctr"/>
              <a:r>
                <a:rPr lang="en" sz="1013" dirty="0">
                  <a:solidFill>
                    <a:schemeClr val="dk1"/>
                  </a:solidFill>
                  <a:latin typeface="Bahnschrift" panose="020B0502040204020203" pitchFamily="34" charset="0"/>
                  <a:ea typeface="Roboto"/>
                  <a:cs typeface="Roboto"/>
                  <a:sym typeface="Roboto"/>
                </a:rPr>
                <a:t>On installe les logiciels et programmes.</a:t>
              </a:r>
              <a:endParaRPr sz="1013" dirty="0">
                <a:solidFill>
                  <a:schemeClr val="dk1"/>
                </a:solidFill>
                <a:latin typeface="Bahnschrift" panose="020B0502040204020203" pitchFamily="34" charset="0"/>
                <a:ea typeface="Roboto"/>
                <a:cs typeface="Roboto"/>
                <a:sym typeface="Roboto"/>
              </a:endParaRPr>
            </a:p>
          </p:txBody>
        </p:sp>
      </p:grpSp>
      <p:grpSp>
        <p:nvGrpSpPr>
          <p:cNvPr id="14" name="Google Shape;618;p32">
            <a:extLst>
              <a:ext uri="{FF2B5EF4-FFF2-40B4-BE49-F238E27FC236}">
                <a16:creationId xmlns:a16="http://schemas.microsoft.com/office/drawing/2014/main" id="{94A9B828-B6F4-4273-BE8E-4AE4FC12B519}"/>
              </a:ext>
            </a:extLst>
          </p:cNvPr>
          <p:cNvGrpSpPr/>
          <p:nvPr/>
        </p:nvGrpSpPr>
        <p:grpSpPr>
          <a:xfrm>
            <a:off x="7300543" y="3450197"/>
            <a:ext cx="1584536" cy="948825"/>
            <a:chOff x="6658125" y="3110550"/>
            <a:chExt cx="1771500" cy="1265100"/>
          </a:xfrm>
        </p:grpSpPr>
        <p:sp>
          <p:nvSpPr>
            <p:cNvPr id="15" name="Google Shape;619;p32">
              <a:extLst>
                <a:ext uri="{FF2B5EF4-FFF2-40B4-BE49-F238E27FC236}">
                  <a16:creationId xmlns:a16="http://schemas.microsoft.com/office/drawing/2014/main" id="{CE74FD00-A463-4277-B9AB-B7F48A2564D3}"/>
                </a:ext>
              </a:extLst>
            </p:cNvPr>
            <p:cNvSpPr txBox="1"/>
            <p:nvPr/>
          </p:nvSpPr>
          <p:spPr>
            <a:xfrm>
              <a:off x="6658125" y="3110550"/>
              <a:ext cx="1771500" cy="411600"/>
            </a:xfrm>
            <a:prstGeom prst="rect">
              <a:avLst/>
            </a:prstGeom>
            <a:noFill/>
            <a:ln>
              <a:noFill/>
            </a:ln>
          </p:spPr>
          <p:txBody>
            <a:bodyPr spcFirstLastPara="1" wrap="square" lIns="68569" tIns="68569" rIns="68569" bIns="68569" anchor="b" anchorCtr="0">
              <a:noAutofit/>
            </a:bodyPr>
            <a:lstStyle/>
            <a:p>
              <a:pPr algn="ctr"/>
              <a:r>
                <a:rPr lang="en" sz="1875" b="1" dirty="0">
                  <a:solidFill>
                    <a:schemeClr val="dk2"/>
                  </a:solidFill>
                  <a:latin typeface="Bahnschrift" panose="020B0502040204020203" pitchFamily="34" charset="0"/>
                  <a:ea typeface="Fira Sans"/>
                  <a:cs typeface="Fira Sans"/>
                  <a:sym typeface="Fira Sans"/>
                </a:rPr>
                <a:t>Construction</a:t>
              </a:r>
              <a:endParaRPr sz="1875" b="1" dirty="0">
                <a:solidFill>
                  <a:schemeClr val="dk2"/>
                </a:solidFill>
                <a:latin typeface="Bahnschrift" panose="020B0502040204020203" pitchFamily="34" charset="0"/>
                <a:ea typeface="Fira Sans"/>
                <a:cs typeface="Fira Sans"/>
                <a:sym typeface="Fira Sans"/>
              </a:endParaRPr>
            </a:p>
          </p:txBody>
        </p:sp>
        <p:sp>
          <p:nvSpPr>
            <p:cNvPr id="16" name="Google Shape;620;p32">
              <a:extLst>
                <a:ext uri="{FF2B5EF4-FFF2-40B4-BE49-F238E27FC236}">
                  <a16:creationId xmlns:a16="http://schemas.microsoft.com/office/drawing/2014/main" id="{F0E404EC-A3E2-4492-AA22-DBBD8C95F644}"/>
                </a:ext>
              </a:extLst>
            </p:cNvPr>
            <p:cNvSpPr txBox="1"/>
            <p:nvPr/>
          </p:nvSpPr>
          <p:spPr>
            <a:xfrm>
              <a:off x="6658125" y="3369750"/>
              <a:ext cx="1771500" cy="1005900"/>
            </a:xfrm>
            <a:prstGeom prst="rect">
              <a:avLst/>
            </a:prstGeom>
            <a:noFill/>
            <a:ln>
              <a:noFill/>
            </a:ln>
          </p:spPr>
          <p:txBody>
            <a:bodyPr spcFirstLastPara="1" wrap="square" lIns="68569" tIns="68569" rIns="68569" bIns="68569" anchor="t" anchorCtr="0">
              <a:noAutofit/>
            </a:bodyPr>
            <a:lstStyle/>
            <a:p>
              <a:pPr algn="ctr"/>
              <a:r>
                <a:rPr lang="en" sz="1013" dirty="0">
                  <a:solidFill>
                    <a:schemeClr val="dk1"/>
                  </a:solidFill>
                  <a:latin typeface="Bahnschrift" panose="020B0502040204020203" pitchFamily="34" charset="0"/>
                  <a:ea typeface="Roboto"/>
                  <a:cs typeface="Roboto"/>
                  <a:sym typeface="Roboto"/>
                </a:rPr>
                <a:t>On construit l’image</a:t>
              </a:r>
            </a:p>
            <a:p>
              <a:pPr algn="ctr"/>
              <a:r>
                <a:rPr lang="en" sz="1013" dirty="0">
                  <a:solidFill>
                    <a:schemeClr val="dk1"/>
                  </a:solidFill>
                  <a:latin typeface="Bahnschrift" panose="020B0502040204020203" pitchFamily="34" charset="0"/>
                  <a:ea typeface="Roboto"/>
                  <a:cs typeface="Roboto"/>
                  <a:sym typeface="Roboto"/>
                </a:rPr>
                <a:t>pour les containers.</a:t>
              </a:r>
              <a:endParaRPr sz="1013" dirty="0">
                <a:solidFill>
                  <a:schemeClr val="dk1"/>
                </a:solidFill>
                <a:latin typeface="Bahnschrift" panose="020B0502040204020203" pitchFamily="34" charset="0"/>
                <a:ea typeface="Roboto"/>
                <a:cs typeface="Roboto"/>
                <a:sym typeface="Roboto"/>
              </a:endParaRPr>
            </a:p>
          </p:txBody>
        </p:sp>
      </p:grpSp>
      <p:sp>
        <p:nvSpPr>
          <p:cNvPr id="17" name="Google Shape;621;p32">
            <a:extLst>
              <a:ext uri="{FF2B5EF4-FFF2-40B4-BE49-F238E27FC236}">
                <a16:creationId xmlns:a16="http://schemas.microsoft.com/office/drawing/2014/main" id="{7DF791BD-1A29-4B53-B672-FA1C5F308141}"/>
              </a:ext>
            </a:extLst>
          </p:cNvPr>
          <p:cNvSpPr/>
          <p:nvPr/>
        </p:nvSpPr>
        <p:spPr>
          <a:xfrm>
            <a:off x="852773" y="2733014"/>
            <a:ext cx="457650" cy="45765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algn="ctr"/>
            <a:r>
              <a:rPr lang="en" sz="1875" b="1">
                <a:solidFill>
                  <a:schemeClr val="lt1"/>
                </a:solidFill>
                <a:latin typeface="Fira Sans"/>
                <a:ea typeface="Fira Sans"/>
                <a:cs typeface="Fira Sans"/>
                <a:sym typeface="Fira Sans"/>
              </a:rPr>
              <a:t>1</a:t>
            </a:r>
            <a:endParaRPr sz="1875">
              <a:solidFill>
                <a:schemeClr val="lt1"/>
              </a:solidFill>
              <a:latin typeface="Fira Sans"/>
              <a:ea typeface="Fira Sans"/>
              <a:cs typeface="Fira Sans"/>
              <a:sym typeface="Fira Sans"/>
            </a:endParaRPr>
          </a:p>
        </p:txBody>
      </p:sp>
      <p:sp>
        <p:nvSpPr>
          <p:cNvPr id="18" name="Google Shape;622;p32">
            <a:extLst>
              <a:ext uri="{FF2B5EF4-FFF2-40B4-BE49-F238E27FC236}">
                <a16:creationId xmlns:a16="http://schemas.microsoft.com/office/drawing/2014/main" id="{13557837-ED97-4861-8613-5BB861EA03B0}"/>
              </a:ext>
            </a:extLst>
          </p:cNvPr>
          <p:cNvSpPr/>
          <p:nvPr/>
        </p:nvSpPr>
        <p:spPr>
          <a:xfrm>
            <a:off x="2995370" y="2733014"/>
            <a:ext cx="457650" cy="45765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algn="ctr"/>
            <a:r>
              <a:rPr lang="en" sz="1875" b="1">
                <a:solidFill>
                  <a:schemeClr val="lt1"/>
                </a:solidFill>
                <a:latin typeface="Fira Sans"/>
                <a:ea typeface="Fira Sans"/>
                <a:cs typeface="Fira Sans"/>
                <a:sym typeface="Fira Sans"/>
              </a:rPr>
              <a:t>2</a:t>
            </a:r>
            <a:endParaRPr sz="1875">
              <a:solidFill>
                <a:schemeClr val="lt1"/>
              </a:solidFill>
              <a:latin typeface="Fira Sans"/>
              <a:ea typeface="Fira Sans"/>
              <a:cs typeface="Fira Sans"/>
              <a:sym typeface="Fira Sans"/>
            </a:endParaRPr>
          </a:p>
        </p:txBody>
      </p:sp>
      <p:sp>
        <p:nvSpPr>
          <p:cNvPr id="19" name="Google Shape;623;p32">
            <a:extLst>
              <a:ext uri="{FF2B5EF4-FFF2-40B4-BE49-F238E27FC236}">
                <a16:creationId xmlns:a16="http://schemas.microsoft.com/office/drawing/2014/main" id="{D96093FB-5191-4409-B840-1B26317B71FF}"/>
              </a:ext>
            </a:extLst>
          </p:cNvPr>
          <p:cNvSpPr/>
          <p:nvPr/>
        </p:nvSpPr>
        <p:spPr>
          <a:xfrm>
            <a:off x="5691947" y="2733014"/>
            <a:ext cx="457650" cy="45765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algn="ctr"/>
            <a:r>
              <a:rPr lang="en" sz="1875" b="1">
                <a:solidFill>
                  <a:schemeClr val="lt1"/>
                </a:solidFill>
                <a:latin typeface="Fira Sans"/>
                <a:ea typeface="Fira Sans"/>
                <a:cs typeface="Fira Sans"/>
                <a:sym typeface="Fira Sans"/>
              </a:rPr>
              <a:t>3</a:t>
            </a:r>
            <a:endParaRPr sz="1875">
              <a:solidFill>
                <a:schemeClr val="lt1"/>
              </a:solidFill>
              <a:latin typeface="Fira Sans"/>
              <a:ea typeface="Fira Sans"/>
              <a:cs typeface="Fira Sans"/>
              <a:sym typeface="Fira Sans"/>
            </a:endParaRPr>
          </a:p>
        </p:txBody>
      </p:sp>
      <p:sp>
        <p:nvSpPr>
          <p:cNvPr id="20" name="Google Shape;624;p32">
            <a:extLst>
              <a:ext uri="{FF2B5EF4-FFF2-40B4-BE49-F238E27FC236}">
                <a16:creationId xmlns:a16="http://schemas.microsoft.com/office/drawing/2014/main" id="{5F6DF90B-A259-494F-926A-76A17E3BFE40}"/>
              </a:ext>
            </a:extLst>
          </p:cNvPr>
          <p:cNvSpPr/>
          <p:nvPr/>
        </p:nvSpPr>
        <p:spPr>
          <a:xfrm>
            <a:off x="7863986" y="2733014"/>
            <a:ext cx="457650" cy="45765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algn="ctr"/>
            <a:r>
              <a:rPr lang="en" sz="1875" b="1">
                <a:solidFill>
                  <a:schemeClr val="lt1"/>
                </a:solidFill>
                <a:latin typeface="Fira Sans"/>
                <a:ea typeface="Fira Sans"/>
                <a:cs typeface="Fira Sans"/>
                <a:sym typeface="Fira Sans"/>
              </a:rPr>
              <a:t>4</a:t>
            </a:r>
            <a:endParaRPr sz="1875">
              <a:solidFill>
                <a:schemeClr val="lt1"/>
              </a:solidFill>
              <a:latin typeface="Fira Sans"/>
              <a:ea typeface="Fira Sans"/>
              <a:cs typeface="Fira Sans"/>
              <a:sym typeface="Fira Sans"/>
            </a:endParaRPr>
          </a:p>
        </p:txBody>
      </p:sp>
      <p:cxnSp>
        <p:nvCxnSpPr>
          <p:cNvPr id="30" name="Google Shape;634;p32">
            <a:extLst>
              <a:ext uri="{FF2B5EF4-FFF2-40B4-BE49-F238E27FC236}">
                <a16:creationId xmlns:a16="http://schemas.microsoft.com/office/drawing/2014/main" id="{113C95B6-9A3F-4FB7-A06A-B80C77BF26D5}"/>
              </a:ext>
            </a:extLst>
          </p:cNvPr>
          <p:cNvCxnSpPr>
            <a:stCxn id="17" idx="4"/>
            <a:endCxn id="6" idx="0"/>
          </p:cNvCxnSpPr>
          <p:nvPr/>
        </p:nvCxnSpPr>
        <p:spPr>
          <a:xfrm>
            <a:off x="1081598" y="3190668"/>
            <a:ext cx="0" cy="253241"/>
          </a:xfrm>
          <a:prstGeom prst="straightConnector1">
            <a:avLst/>
          </a:prstGeom>
          <a:noFill/>
          <a:ln w="9525" cap="flat" cmpd="sng">
            <a:solidFill>
              <a:schemeClr val="dk1"/>
            </a:solidFill>
            <a:prstDash val="solid"/>
            <a:round/>
            <a:headEnd type="none" w="med" len="med"/>
            <a:tailEnd type="none" w="med" len="med"/>
          </a:ln>
        </p:spPr>
      </p:cxnSp>
      <p:cxnSp>
        <p:nvCxnSpPr>
          <p:cNvPr id="31" name="Google Shape;635;p32">
            <a:extLst>
              <a:ext uri="{FF2B5EF4-FFF2-40B4-BE49-F238E27FC236}">
                <a16:creationId xmlns:a16="http://schemas.microsoft.com/office/drawing/2014/main" id="{6D42E619-AB8C-4A96-8ADA-C265EEDDCDA4}"/>
              </a:ext>
            </a:extLst>
          </p:cNvPr>
          <p:cNvCxnSpPr>
            <a:stCxn id="18" idx="4"/>
            <a:endCxn id="9" idx="0"/>
          </p:cNvCxnSpPr>
          <p:nvPr/>
        </p:nvCxnSpPr>
        <p:spPr>
          <a:xfrm>
            <a:off x="3224195" y="3190664"/>
            <a:ext cx="0" cy="258888"/>
          </a:xfrm>
          <a:prstGeom prst="straightConnector1">
            <a:avLst/>
          </a:prstGeom>
          <a:noFill/>
          <a:ln w="9525" cap="flat" cmpd="sng">
            <a:solidFill>
              <a:schemeClr val="dk1"/>
            </a:solidFill>
            <a:prstDash val="solid"/>
            <a:round/>
            <a:headEnd type="none" w="med" len="med"/>
            <a:tailEnd type="none" w="med" len="med"/>
          </a:ln>
        </p:spPr>
      </p:cxnSp>
      <p:cxnSp>
        <p:nvCxnSpPr>
          <p:cNvPr id="32" name="Google Shape;636;p32">
            <a:extLst>
              <a:ext uri="{FF2B5EF4-FFF2-40B4-BE49-F238E27FC236}">
                <a16:creationId xmlns:a16="http://schemas.microsoft.com/office/drawing/2014/main" id="{01438F0A-DBBA-4848-B94B-86096AB37CEA}"/>
              </a:ext>
            </a:extLst>
          </p:cNvPr>
          <p:cNvCxnSpPr>
            <a:stCxn id="19" idx="4"/>
            <a:endCxn id="12" idx="0"/>
          </p:cNvCxnSpPr>
          <p:nvPr/>
        </p:nvCxnSpPr>
        <p:spPr>
          <a:xfrm>
            <a:off x="5920772" y="3190664"/>
            <a:ext cx="2" cy="259533"/>
          </a:xfrm>
          <a:prstGeom prst="straightConnector1">
            <a:avLst/>
          </a:prstGeom>
          <a:noFill/>
          <a:ln w="9525" cap="flat" cmpd="sng">
            <a:solidFill>
              <a:schemeClr val="dk1"/>
            </a:solidFill>
            <a:prstDash val="solid"/>
            <a:round/>
            <a:headEnd type="none" w="med" len="med"/>
            <a:tailEnd type="none" w="med" len="med"/>
          </a:ln>
        </p:spPr>
      </p:cxnSp>
      <p:cxnSp>
        <p:nvCxnSpPr>
          <p:cNvPr id="33" name="Google Shape;637;p32">
            <a:extLst>
              <a:ext uri="{FF2B5EF4-FFF2-40B4-BE49-F238E27FC236}">
                <a16:creationId xmlns:a16="http://schemas.microsoft.com/office/drawing/2014/main" id="{3883A349-76F8-496A-9E9F-D9A29FEE1F28}"/>
              </a:ext>
            </a:extLst>
          </p:cNvPr>
          <p:cNvCxnSpPr>
            <a:stCxn id="20" idx="4"/>
            <a:endCxn id="15" idx="0"/>
          </p:cNvCxnSpPr>
          <p:nvPr/>
        </p:nvCxnSpPr>
        <p:spPr>
          <a:xfrm>
            <a:off x="8092811" y="3190666"/>
            <a:ext cx="0" cy="259532"/>
          </a:xfrm>
          <a:prstGeom prst="straightConnector1">
            <a:avLst/>
          </a:prstGeom>
          <a:noFill/>
          <a:ln w="9525" cap="flat" cmpd="sng">
            <a:solidFill>
              <a:schemeClr val="dk1"/>
            </a:solidFill>
            <a:prstDash val="solid"/>
            <a:round/>
            <a:headEnd type="none" w="med" len="med"/>
            <a:tailEnd type="none" w="med" len="med"/>
          </a:ln>
        </p:spPr>
      </p:cxnSp>
      <p:cxnSp>
        <p:nvCxnSpPr>
          <p:cNvPr id="41" name="Connecteur droit avec flèche 40">
            <a:extLst>
              <a:ext uri="{FF2B5EF4-FFF2-40B4-BE49-F238E27FC236}">
                <a16:creationId xmlns:a16="http://schemas.microsoft.com/office/drawing/2014/main" id="{C40C0F75-7DDA-4B5F-BEE8-3FC4F16B058B}"/>
              </a:ext>
            </a:extLst>
          </p:cNvPr>
          <p:cNvCxnSpPr>
            <a:stCxn id="17" idx="6"/>
            <a:endCxn id="18" idx="2"/>
          </p:cNvCxnSpPr>
          <p:nvPr/>
        </p:nvCxnSpPr>
        <p:spPr>
          <a:xfrm>
            <a:off x="1310424" y="2961839"/>
            <a:ext cx="168494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Connecteur droit avec flèche 42">
            <a:extLst>
              <a:ext uri="{FF2B5EF4-FFF2-40B4-BE49-F238E27FC236}">
                <a16:creationId xmlns:a16="http://schemas.microsoft.com/office/drawing/2014/main" id="{B73FBDF1-3D95-4F2A-B7D0-C006C12A8D36}"/>
              </a:ext>
            </a:extLst>
          </p:cNvPr>
          <p:cNvCxnSpPr>
            <a:stCxn id="18" idx="6"/>
            <a:endCxn id="19" idx="2"/>
          </p:cNvCxnSpPr>
          <p:nvPr/>
        </p:nvCxnSpPr>
        <p:spPr>
          <a:xfrm>
            <a:off x="3453022" y="2961839"/>
            <a:ext cx="223892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5" name="Connecteur droit avec flèche 44">
            <a:extLst>
              <a:ext uri="{FF2B5EF4-FFF2-40B4-BE49-F238E27FC236}">
                <a16:creationId xmlns:a16="http://schemas.microsoft.com/office/drawing/2014/main" id="{04EC00EF-5FB3-441E-A19A-17DBF1940377}"/>
              </a:ext>
            </a:extLst>
          </p:cNvPr>
          <p:cNvCxnSpPr>
            <a:stCxn id="19" idx="6"/>
            <a:endCxn id="20" idx="2"/>
          </p:cNvCxnSpPr>
          <p:nvPr/>
        </p:nvCxnSpPr>
        <p:spPr>
          <a:xfrm>
            <a:off x="6149598" y="2961839"/>
            <a:ext cx="171439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7" name="ZoneTexte 46">
            <a:extLst>
              <a:ext uri="{FF2B5EF4-FFF2-40B4-BE49-F238E27FC236}">
                <a16:creationId xmlns:a16="http://schemas.microsoft.com/office/drawing/2014/main" id="{18EE178F-D1B2-432B-A159-D4A9A0527AC5}"/>
              </a:ext>
            </a:extLst>
          </p:cNvPr>
          <p:cNvSpPr txBox="1"/>
          <p:nvPr/>
        </p:nvSpPr>
        <p:spPr>
          <a:xfrm>
            <a:off x="61450" y="1414976"/>
            <a:ext cx="2041670" cy="230832"/>
          </a:xfrm>
          <a:prstGeom prst="rect">
            <a:avLst/>
          </a:prstGeom>
          <a:solidFill>
            <a:srgbClr val="0D1117"/>
          </a:solidFill>
        </p:spPr>
        <p:txBody>
          <a:bodyPr wrap="square">
            <a:spAutoFit/>
          </a:bodyPr>
          <a:lstStyle/>
          <a:p>
            <a:r>
              <a:rPr lang="fr-FR" sz="900" dirty="0">
                <a:solidFill>
                  <a:srgbClr val="7AA2F7"/>
                </a:solidFill>
                <a:latin typeface="Consolas" panose="020B0609020204030204" pitchFamily="49" charset="0"/>
              </a:rPr>
              <a:t>FROM</a:t>
            </a:r>
            <a:r>
              <a:rPr lang="fr-FR" sz="900" dirty="0">
                <a:solidFill>
                  <a:srgbClr val="C9D1D9"/>
                </a:solidFill>
                <a:latin typeface="Consolas" panose="020B0609020204030204" pitchFamily="49" charset="0"/>
              </a:rPr>
              <a:t> </a:t>
            </a:r>
            <a:r>
              <a:rPr lang="fr-FR" sz="900" dirty="0" err="1">
                <a:solidFill>
                  <a:srgbClr val="C9D1D9"/>
                </a:solidFill>
                <a:latin typeface="Consolas" panose="020B0609020204030204" pitchFamily="49" charset="0"/>
              </a:rPr>
              <a:t>osrf</a:t>
            </a:r>
            <a:r>
              <a:rPr lang="fr-FR" sz="900" dirty="0">
                <a:solidFill>
                  <a:srgbClr val="C9D1D9"/>
                </a:solidFill>
                <a:latin typeface="Consolas" panose="020B0609020204030204" pitchFamily="49" charset="0"/>
              </a:rPr>
              <a:t>/</a:t>
            </a:r>
            <a:r>
              <a:rPr lang="fr-FR" sz="900" dirty="0" err="1">
                <a:solidFill>
                  <a:srgbClr val="C9D1D9"/>
                </a:solidFill>
                <a:latin typeface="Consolas" panose="020B0609020204030204" pitchFamily="49" charset="0"/>
              </a:rPr>
              <a:t>ros:dashing-desktop</a:t>
            </a:r>
            <a:endParaRPr lang="fr-FR" sz="900" dirty="0">
              <a:solidFill>
                <a:srgbClr val="C9D1D9"/>
              </a:solidFill>
              <a:latin typeface="Consolas" panose="020B0609020204030204" pitchFamily="49" charset="0"/>
            </a:endParaRPr>
          </a:p>
        </p:txBody>
      </p:sp>
      <p:sp>
        <p:nvSpPr>
          <p:cNvPr id="52" name="ZoneTexte 51">
            <a:extLst>
              <a:ext uri="{FF2B5EF4-FFF2-40B4-BE49-F238E27FC236}">
                <a16:creationId xmlns:a16="http://schemas.microsoft.com/office/drawing/2014/main" id="{10B7CA5E-3403-4DCD-B104-EB9DB8FDFED9}"/>
              </a:ext>
            </a:extLst>
          </p:cNvPr>
          <p:cNvSpPr txBox="1"/>
          <p:nvPr/>
        </p:nvSpPr>
        <p:spPr>
          <a:xfrm>
            <a:off x="2021940" y="1752578"/>
            <a:ext cx="2407109" cy="230832"/>
          </a:xfrm>
          <a:prstGeom prst="rect">
            <a:avLst/>
          </a:prstGeom>
          <a:solidFill>
            <a:srgbClr val="0D1117"/>
          </a:solidFill>
        </p:spPr>
        <p:txBody>
          <a:bodyPr wrap="square">
            <a:spAutoFit/>
          </a:bodyPr>
          <a:lstStyle/>
          <a:p>
            <a:r>
              <a:rPr lang="fr-FR" sz="900" dirty="0">
                <a:solidFill>
                  <a:srgbClr val="7AA2F7"/>
                </a:solidFill>
                <a:latin typeface="Consolas" panose="020B0609020204030204" pitchFamily="49" charset="0"/>
              </a:rPr>
              <a:t>ENV</a:t>
            </a:r>
            <a:r>
              <a:rPr lang="fr-FR" sz="900" dirty="0">
                <a:solidFill>
                  <a:srgbClr val="C9D1D9"/>
                </a:solidFill>
                <a:latin typeface="Consolas" panose="020B0609020204030204" pitchFamily="49" charset="0"/>
              </a:rPr>
              <a:t> DEBIAN_FRONTEND=</a:t>
            </a:r>
            <a:r>
              <a:rPr lang="fr-FR" sz="900" dirty="0" err="1">
                <a:solidFill>
                  <a:srgbClr val="C9D1D9"/>
                </a:solidFill>
                <a:latin typeface="Consolas" panose="020B0609020204030204" pitchFamily="49" charset="0"/>
              </a:rPr>
              <a:t>noninteractive</a:t>
            </a:r>
            <a:endParaRPr lang="fr-FR" sz="900" dirty="0">
              <a:solidFill>
                <a:srgbClr val="C9D1D9"/>
              </a:solidFill>
              <a:latin typeface="Consolas" panose="020B0609020204030204" pitchFamily="49" charset="0"/>
            </a:endParaRPr>
          </a:p>
        </p:txBody>
      </p:sp>
      <p:cxnSp>
        <p:nvCxnSpPr>
          <p:cNvPr id="58" name="Connecteur : en angle 57">
            <a:extLst>
              <a:ext uri="{FF2B5EF4-FFF2-40B4-BE49-F238E27FC236}">
                <a16:creationId xmlns:a16="http://schemas.microsoft.com/office/drawing/2014/main" id="{6D150C27-25C9-440E-BE98-E05DED5CD169}"/>
              </a:ext>
            </a:extLst>
          </p:cNvPr>
          <p:cNvCxnSpPr>
            <a:cxnSpLocks/>
            <a:stCxn id="18" idx="0"/>
            <a:endCxn id="52" idx="2"/>
          </p:cNvCxnSpPr>
          <p:nvPr/>
        </p:nvCxnSpPr>
        <p:spPr>
          <a:xfrm rot="5400000" flipH="1" flipV="1">
            <a:off x="2850043" y="2357562"/>
            <a:ext cx="749604" cy="1300"/>
          </a:xfrm>
          <a:prstGeom prst="bentConnector3">
            <a:avLst/>
          </a:prstGeom>
        </p:spPr>
        <p:style>
          <a:lnRef idx="1">
            <a:schemeClr val="dk1"/>
          </a:lnRef>
          <a:fillRef idx="0">
            <a:schemeClr val="dk1"/>
          </a:fillRef>
          <a:effectRef idx="0">
            <a:schemeClr val="dk1"/>
          </a:effectRef>
          <a:fontRef idx="minor">
            <a:schemeClr val="tx1"/>
          </a:fontRef>
        </p:style>
      </p:cxnSp>
      <p:cxnSp>
        <p:nvCxnSpPr>
          <p:cNvPr id="60" name="Connecteur : en angle 59">
            <a:extLst>
              <a:ext uri="{FF2B5EF4-FFF2-40B4-BE49-F238E27FC236}">
                <a16:creationId xmlns:a16="http://schemas.microsoft.com/office/drawing/2014/main" id="{D8A43C34-8DE1-4116-8433-420DB2DCECE9}"/>
              </a:ext>
            </a:extLst>
          </p:cNvPr>
          <p:cNvCxnSpPr>
            <a:cxnSpLocks/>
            <a:stCxn id="17" idx="0"/>
            <a:endCxn id="47" idx="2"/>
          </p:cNvCxnSpPr>
          <p:nvPr/>
        </p:nvCxnSpPr>
        <p:spPr>
          <a:xfrm rot="5400000" flipH="1" flipV="1">
            <a:off x="538338" y="2189068"/>
            <a:ext cx="1087206" cy="687"/>
          </a:xfrm>
          <a:prstGeom prst="bentConnector3">
            <a:avLst/>
          </a:prstGeom>
        </p:spPr>
        <p:style>
          <a:lnRef idx="1">
            <a:schemeClr val="dk1"/>
          </a:lnRef>
          <a:fillRef idx="0">
            <a:schemeClr val="dk1"/>
          </a:fillRef>
          <a:effectRef idx="0">
            <a:schemeClr val="dk1"/>
          </a:effectRef>
          <a:fontRef idx="minor">
            <a:schemeClr val="tx1"/>
          </a:fontRef>
        </p:style>
      </p:cxnSp>
      <p:sp>
        <p:nvSpPr>
          <p:cNvPr id="64" name="ZoneTexte 63">
            <a:extLst>
              <a:ext uri="{FF2B5EF4-FFF2-40B4-BE49-F238E27FC236}">
                <a16:creationId xmlns:a16="http://schemas.microsoft.com/office/drawing/2014/main" id="{2B359647-A346-4DAB-B861-184CAD432DDB}"/>
              </a:ext>
            </a:extLst>
          </p:cNvPr>
          <p:cNvSpPr txBox="1"/>
          <p:nvPr/>
        </p:nvSpPr>
        <p:spPr>
          <a:xfrm>
            <a:off x="4913305" y="2118513"/>
            <a:ext cx="2020138" cy="369332"/>
          </a:xfrm>
          <a:prstGeom prst="rect">
            <a:avLst/>
          </a:prstGeom>
          <a:solidFill>
            <a:srgbClr val="0D1117"/>
          </a:solidFill>
        </p:spPr>
        <p:txBody>
          <a:bodyPr wrap="square">
            <a:spAutoFit/>
          </a:bodyPr>
          <a:lstStyle/>
          <a:p>
            <a:r>
              <a:rPr lang="en-US" sz="900" dirty="0">
                <a:solidFill>
                  <a:srgbClr val="7AA2F7"/>
                </a:solidFill>
                <a:latin typeface="Consolas" panose="020B0609020204030204" pitchFamily="49" charset="0"/>
              </a:rPr>
              <a:t>RUN</a:t>
            </a:r>
            <a:r>
              <a:rPr lang="en-US" sz="900" dirty="0">
                <a:solidFill>
                  <a:srgbClr val="C9D1D9"/>
                </a:solidFill>
                <a:latin typeface="Consolas" panose="020B0609020204030204" pitchFamily="49" charset="0"/>
              </a:rPr>
              <a:t> apt-get install -y \</a:t>
            </a:r>
          </a:p>
          <a:p>
            <a:r>
              <a:rPr lang="fr-FR" sz="900" dirty="0">
                <a:solidFill>
                  <a:srgbClr val="C9D1D9"/>
                </a:solidFill>
                <a:latin typeface="Consolas" panose="020B0609020204030204" pitchFamily="49" charset="0"/>
              </a:rPr>
              <a:t>    </a:t>
            </a:r>
            <a:r>
              <a:rPr lang="en-US" sz="900" dirty="0">
                <a:solidFill>
                  <a:srgbClr val="C9D1D9"/>
                </a:solidFill>
                <a:latin typeface="Consolas" panose="020B0609020204030204" pitchFamily="49" charset="0"/>
              </a:rPr>
              <a:t>git </a:t>
            </a:r>
            <a:r>
              <a:rPr lang="en-US" sz="900" dirty="0" err="1">
                <a:solidFill>
                  <a:srgbClr val="C9D1D9"/>
                </a:solidFill>
                <a:latin typeface="Consolas" panose="020B0609020204030204" pitchFamily="49" charset="0"/>
              </a:rPr>
              <a:t>sudo</a:t>
            </a:r>
            <a:r>
              <a:rPr lang="en-US" sz="900" dirty="0">
                <a:solidFill>
                  <a:srgbClr val="C9D1D9"/>
                </a:solidFill>
                <a:latin typeface="Consolas" panose="020B0609020204030204" pitchFamily="49" charset="0"/>
              </a:rPr>
              <a:t> </a:t>
            </a:r>
            <a:r>
              <a:rPr lang="en-US" sz="900" dirty="0" err="1">
                <a:solidFill>
                  <a:srgbClr val="C9D1D9"/>
                </a:solidFill>
                <a:latin typeface="Consolas" panose="020B0609020204030204" pitchFamily="49" charset="0"/>
              </a:rPr>
              <a:t>wget</a:t>
            </a:r>
            <a:r>
              <a:rPr lang="en-US" sz="900" dirty="0">
                <a:solidFill>
                  <a:srgbClr val="C9D1D9"/>
                </a:solidFill>
                <a:latin typeface="Consolas" panose="020B0609020204030204" pitchFamily="49" charset="0"/>
              </a:rPr>
              <a:t> unzip nano</a:t>
            </a:r>
          </a:p>
        </p:txBody>
      </p:sp>
      <p:cxnSp>
        <p:nvCxnSpPr>
          <p:cNvPr id="66" name="Connecteur : en angle 65">
            <a:extLst>
              <a:ext uri="{FF2B5EF4-FFF2-40B4-BE49-F238E27FC236}">
                <a16:creationId xmlns:a16="http://schemas.microsoft.com/office/drawing/2014/main" id="{C9528BD8-C4D8-47B0-81F4-86708A0931C0}"/>
              </a:ext>
            </a:extLst>
          </p:cNvPr>
          <p:cNvCxnSpPr>
            <a:cxnSpLocks/>
            <a:stCxn id="64" idx="2"/>
            <a:endCxn id="19" idx="0"/>
          </p:cNvCxnSpPr>
          <p:nvPr/>
        </p:nvCxnSpPr>
        <p:spPr>
          <a:xfrm rot="5400000">
            <a:off x="5799489" y="2609128"/>
            <a:ext cx="245169" cy="2602"/>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sp>
        <p:nvSpPr>
          <p:cNvPr id="68" name="ZoneTexte 67">
            <a:extLst>
              <a:ext uri="{FF2B5EF4-FFF2-40B4-BE49-F238E27FC236}">
                <a16:creationId xmlns:a16="http://schemas.microsoft.com/office/drawing/2014/main" id="{A4686E5F-C725-4F90-ACF5-EA6E11B7230D}"/>
              </a:ext>
            </a:extLst>
          </p:cNvPr>
          <p:cNvSpPr txBox="1"/>
          <p:nvPr/>
        </p:nvSpPr>
        <p:spPr>
          <a:xfrm>
            <a:off x="6986964" y="1496510"/>
            <a:ext cx="2211703" cy="369332"/>
          </a:xfrm>
          <a:prstGeom prst="rect">
            <a:avLst/>
          </a:prstGeom>
          <a:solidFill>
            <a:srgbClr val="0D1117"/>
          </a:solidFill>
        </p:spPr>
        <p:txBody>
          <a:bodyPr wrap="square">
            <a:spAutoFit/>
          </a:bodyPr>
          <a:lstStyle/>
          <a:p>
            <a:r>
              <a:rPr lang="fr-FR" sz="900" dirty="0">
                <a:solidFill>
                  <a:schemeClr val="bg1"/>
                </a:solidFill>
                <a:latin typeface="Consolas" panose="020B0609020204030204" pitchFamily="49" charset="0"/>
              </a:rPr>
              <a:t>docker </a:t>
            </a:r>
            <a:r>
              <a:rPr lang="fr-FR" sz="900" dirty="0" err="1">
                <a:solidFill>
                  <a:schemeClr val="bg1"/>
                </a:solidFill>
                <a:latin typeface="Consolas" panose="020B0609020204030204" pitchFamily="49" charset="0"/>
              </a:rPr>
              <a:t>build</a:t>
            </a:r>
            <a:r>
              <a:rPr lang="fr-FR" sz="900" dirty="0">
                <a:solidFill>
                  <a:schemeClr val="bg1"/>
                </a:solidFill>
                <a:latin typeface="Consolas" panose="020B0609020204030204" pitchFamily="49" charset="0"/>
              </a:rPr>
              <a:t> -t &lt;nom image&gt; &lt;chemin </a:t>
            </a:r>
            <a:r>
              <a:rPr lang="fr-FR" sz="900" dirty="0" err="1">
                <a:solidFill>
                  <a:schemeClr val="bg1"/>
                </a:solidFill>
                <a:latin typeface="Consolas" panose="020B0609020204030204" pitchFamily="49" charset="0"/>
              </a:rPr>
              <a:t>dockerfile</a:t>
            </a:r>
            <a:r>
              <a:rPr lang="fr-FR" sz="900" dirty="0">
                <a:solidFill>
                  <a:schemeClr val="bg1"/>
                </a:solidFill>
                <a:latin typeface="Consolas" panose="020B0609020204030204" pitchFamily="49" charset="0"/>
              </a:rPr>
              <a:t>&gt;</a:t>
            </a:r>
          </a:p>
        </p:txBody>
      </p:sp>
      <p:cxnSp>
        <p:nvCxnSpPr>
          <p:cNvPr id="70" name="Connecteur : en angle 69">
            <a:extLst>
              <a:ext uri="{FF2B5EF4-FFF2-40B4-BE49-F238E27FC236}">
                <a16:creationId xmlns:a16="http://schemas.microsoft.com/office/drawing/2014/main" id="{B7921218-1F4F-4097-B335-F382E5576F3B}"/>
              </a:ext>
            </a:extLst>
          </p:cNvPr>
          <p:cNvCxnSpPr>
            <a:stCxn id="68" idx="2"/>
            <a:endCxn id="20" idx="0"/>
          </p:cNvCxnSpPr>
          <p:nvPr/>
        </p:nvCxnSpPr>
        <p:spPr>
          <a:xfrm rot="5400000">
            <a:off x="7659228" y="2299426"/>
            <a:ext cx="867172" cy="5"/>
          </a:xfrm>
          <a:prstGeom prst="bentConnector3">
            <a:avLst/>
          </a:prstGeom>
        </p:spPr>
        <p:style>
          <a:lnRef idx="1">
            <a:schemeClr val="dk1"/>
          </a:lnRef>
          <a:fillRef idx="0">
            <a:schemeClr val="dk1"/>
          </a:fillRef>
          <a:effectRef idx="0">
            <a:schemeClr val="dk1"/>
          </a:effectRef>
          <a:fontRef idx="minor">
            <a:schemeClr val="tx1"/>
          </a:fontRef>
        </p:style>
      </p:cxnSp>
      <p:sp>
        <p:nvSpPr>
          <p:cNvPr id="71" name="Espace réservé du numéro de diapositive 70">
            <a:extLst>
              <a:ext uri="{FF2B5EF4-FFF2-40B4-BE49-F238E27FC236}">
                <a16:creationId xmlns:a16="http://schemas.microsoft.com/office/drawing/2014/main" id="{6EA1D3C3-DDA4-4410-9D98-ED10B0E236A1}"/>
              </a:ext>
            </a:extLst>
          </p:cNvPr>
          <p:cNvSpPr>
            <a:spLocks noGrp="1"/>
          </p:cNvSpPr>
          <p:nvPr>
            <p:ph type="sldNum" sz="quarter" idx="12"/>
          </p:nvPr>
        </p:nvSpPr>
        <p:spPr/>
        <p:txBody>
          <a:bodyPr/>
          <a:lstStyle/>
          <a:p>
            <a:fld id="{FF3A1837-5EF7-4F2A-B40C-22A4230E1B36}" type="slidenum">
              <a:rPr lang="fr-FR" smtClean="0"/>
              <a:t>10</a:t>
            </a:fld>
            <a:r>
              <a:rPr lang="fr-FR" dirty="0"/>
              <a:t>/26</a:t>
            </a:r>
          </a:p>
        </p:txBody>
      </p:sp>
      <p:sp>
        <p:nvSpPr>
          <p:cNvPr id="36" name="Google Shape;170;p39">
            <a:extLst>
              <a:ext uri="{FF2B5EF4-FFF2-40B4-BE49-F238E27FC236}">
                <a16:creationId xmlns:a16="http://schemas.microsoft.com/office/drawing/2014/main" id="{AE10680B-003B-4E46-A90C-211EBCB47C5A}"/>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Dockerfile</a:t>
            </a:r>
          </a:p>
        </p:txBody>
      </p:sp>
      <p:cxnSp>
        <p:nvCxnSpPr>
          <p:cNvPr id="37" name="Google Shape;172;p39">
            <a:extLst>
              <a:ext uri="{FF2B5EF4-FFF2-40B4-BE49-F238E27FC236}">
                <a16:creationId xmlns:a16="http://schemas.microsoft.com/office/drawing/2014/main" id="{9D86FF7D-A16C-482F-A2E7-6A7CF08574DE}"/>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754793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0;p39">
            <a:extLst>
              <a:ext uri="{FF2B5EF4-FFF2-40B4-BE49-F238E27FC236}">
                <a16:creationId xmlns:a16="http://schemas.microsoft.com/office/drawing/2014/main" id="{80708A8C-5A45-4B01-BAB9-C5971F04A594}"/>
              </a:ext>
            </a:extLst>
          </p:cNvPr>
          <p:cNvSpPr txBox="1">
            <a:spLocks/>
          </p:cNvSpPr>
          <p:nvPr/>
        </p:nvSpPr>
        <p:spPr>
          <a:xfrm>
            <a:off x="800083" y="423594"/>
            <a:ext cx="4799570"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fr-FR" sz="2100" dirty="0"/>
          </a:p>
        </p:txBody>
      </p:sp>
      <p:sp>
        <p:nvSpPr>
          <p:cNvPr id="4" name="Rectangle 2">
            <a:extLst>
              <a:ext uri="{FF2B5EF4-FFF2-40B4-BE49-F238E27FC236}">
                <a16:creationId xmlns:a16="http://schemas.microsoft.com/office/drawing/2014/main" id="{B901579A-E611-48A4-BBE7-1573AF46ACA6}"/>
              </a:ext>
            </a:extLst>
          </p:cNvPr>
          <p:cNvSpPr>
            <a:spLocks noChangeArrowheads="1"/>
          </p:cNvSpPr>
          <p:nvPr/>
        </p:nvSpPr>
        <p:spPr bwMode="auto">
          <a:xfrm>
            <a:off x="2739772" y="1566767"/>
            <a:ext cx="3664460" cy="2136977"/>
          </a:xfrm>
          <a:prstGeom prst="rect">
            <a:avLst/>
          </a:prstGeom>
          <a:solidFill>
            <a:srgbClr val="F5B183"/>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algn="ctr" eaLnBrk="0" fontAlgn="base" hangingPunct="0">
              <a:spcBef>
                <a:spcPct val="0"/>
              </a:spcBef>
              <a:spcAft>
                <a:spcPct val="0"/>
              </a:spcAft>
            </a:pPr>
            <a:r>
              <a:rPr lang="fr-FR" altLang="fr-FR" sz="1600" dirty="0">
                <a:latin typeface="Bahnschrift SemiBold" panose="020B0502040204020203" pitchFamily="34" charset="0"/>
              </a:rPr>
              <a:t>Container</a:t>
            </a:r>
            <a:r>
              <a:rPr lang="fr-FR" altLang="fr-FR" sz="1050" dirty="0">
                <a:latin typeface="Bahnschrift SemiBold" panose="020B0502040204020203" pitchFamily="34" charset="0"/>
              </a:rPr>
              <a:t> </a:t>
            </a:r>
            <a:r>
              <a:rPr lang="fr-FR" altLang="fr-FR" sz="1600" dirty="0">
                <a:latin typeface="Bahnschrift SemiBold" panose="020B0502040204020203" pitchFamily="34" charset="0"/>
              </a:rPr>
              <a:t>IAI</a:t>
            </a:r>
          </a:p>
          <a:p>
            <a:pPr algn="ctr" eaLnBrk="0" fontAlgn="base" hangingPunct="0">
              <a:spcBef>
                <a:spcPct val="0"/>
              </a:spcBef>
              <a:spcAft>
                <a:spcPct val="0"/>
              </a:spcAft>
            </a:pPr>
            <a:endParaRPr lang="fr-FR" altLang="fr-FR" sz="1600" dirty="0">
              <a:latin typeface="Bahnschrift SemiBold" panose="020B0502040204020203" pitchFamily="34" charset="0"/>
            </a:endParaRPr>
          </a:p>
          <a:p>
            <a:pPr algn="ctr" eaLnBrk="0" fontAlgn="base" hangingPunct="0">
              <a:spcBef>
                <a:spcPct val="0"/>
              </a:spcBef>
              <a:spcAft>
                <a:spcPct val="0"/>
              </a:spcAft>
            </a:pPr>
            <a:endParaRPr lang="fr-FR" altLang="fr-FR" sz="1600" dirty="0">
              <a:latin typeface="Bahnschrift SemiBold" panose="020B0502040204020203" pitchFamily="34" charset="0"/>
            </a:endParaRPr>
          </a:p>
          <a:p>
            <a:pPr algn="ctr" eaLnBrk="0" fontAlgn="base" hangingPunct="0">
              <a:spcBef>
                <a:spcPct val="0"/>
              </a:spcBef>
              <a:spcAft>
                <a:spcPct val="0"/>
              </a:spcAft>
            </a:pPr>
            <a:endParaRPr lang="fr-FR" altLang="fr-FR" sz="1600" dirty="0">
              <a:latin typeface="Bahnschrift SemiBold" panose="020B0502040204020203" pitchFamily="34" charset="0"/>
            </a:endParaRPr>
          </a:p>
          <a:p>
            <a:pPr algn="ctr" eaLnBrk="0" fontAlgn="base" hangingPunct="0">
              <a:spcBef>
                <a:spcPct val="0"/>
              </a:spcBef>
              <a:spcAft>
                <a:spcPct val="0"/>
              </a:spcAft>
            </a:pPr>
            <a:endParaRPr lang="fr-FR" altLang="fr-FR" sz="1600" dirty="0">
              <a:latin typeface="Bahnschrift SemiBold" panose="020B0502040204020203" pitchFamily="34" charset="0"/>
            </a:endParaRPr>
          </a:p>
          <a:p>
            <a:pPr marL="285750" indent="-285750">
              <a:buFontTx/>
              <a:buChar char="-"/>
            </a:pPr>
            <a:r>
              <a:rPr lang="fr-FR" sz="1200" dirty="0"/>
              <a:t>Ubuntu 22.04</a:t>
            </a:r>
          </a:p>
          <a:p>
            <a:pPr marL="285750" indent="-285750">
              <a:buFontTx/>
              <a:buChar char="-"/>
            </a:pPr>
            <a:r>
              <a:rPr lang="fr-FR" sz="1200" dirty="0"/>
              <a:t>ROS2 Humble</a:t>
            </a:r>
          </a:p>
          <a:p>
            <a:pPr marL="285750" indent="-285750">
              <a:buFontTx/>
              <a:buChar char="-"/>
            </a:pPr>
            <a:r>
              <a:rPr lang="fr-FR" sz="1200" dirty="0"/>
              <a:t>IAI_ROS2 &amp; Libfreenect2</a:t>
            </a:r>
          </a:p>
          <a:p>
            <a:pPr marL="285750" indent="-285750">
              <a:buFontTx/>
              <a:buChar char="-"/>
            </a:pPr>
            <a:r>
              <a:rPr lang="fr-FR" sz="1200" dirty="0"/>
              <a:t>CUDA Toolkit 12.5</a:t>
            </a:r>
          </a:p>
        </p:txBody>
      </p:sp>
      <p:sp>
        <p:nvSpPr>
          <p:cNvPr id="5" name="ZoneTexte 4">
            <a:extLst>
              <a:ext uri="{FF2B5EF4-FFF2-40B4-BE49-F238E27FC236}">
                <a16:creationId xmlns:a16="http://schemas.microsoft.com/office/drawing/2014/main" id="{6A821814-DC7A-4634-B071-988065F64657}"/>
              </a:ext>
            </a:extLst>
          </p:cNvPr>
          <p:cNvSpPr txBox="1"/>
          <p:nvPr/>
        </p:nvSpPr>
        <p:spPr>
          <a:xfrm>
            <a:off x="188752" y="2496867"/>
            <a:ext cx="1459054" cy="276999"/>
          </a:xfrm>
          <a:prstGeom prst="rect">
            <a:avLst/>
          </a:prstGeom>
          <a:noFill/>
        </p:spPr>
        <p:txBody>
          <a:bodyPr wrap="none" rtlCol="0">
            <a:spAutoFit/>
          </a:bodyPr>
          <a:lstStyle/>
          <a:p>
            <a:r>
              <a:rPr lang="fr-FR" sz="1200" dirty="0">
                <a:latin typeface="Bahnschrift" panose="020B0502040204020203" pitchFamily="34" charset="0"/>
              </a:rPr>
              <a:t>Données Kinect v2</a:t>
            </a:r>
          </a:p>
        </p:txBody>
      </p:sp>
      <p:cxnSp>
        <p:nvCxnSpPr>
          <p:cNvPr id="7" name="Connecteur droit avec flèche 6">
            <a:extLst>
              <a:ext uri="{FF2B5EF4-FFF2-40B4-BE49-F238E27FC236}">
                <a16:creationId xmlns:a16="http://schemas.microsoft.com/office/drawing/2014/main" id="{79B789E3-5ADD-42D9-9B80-396C835AE2B9}"/>
              </a:ext>
            </a:extLst>
          </p:cNvPr>
          <p:cNvCxnSpPr>
            <a:stCxn id="5" idx="3"/>
            <a:endCxn id="4" idx="1"/>
          </p:cNvCxnSpPr>
          <p:nvPr/>
        </p:nvCxnSpPr>
        <p:spPr>
          <a:xfrm flipV="1">
            <a:off x="1647806" y="2635256"/>
            <a:ext cx="1091966" cy="11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8" name="ZoneTexte 7">
            <a:extLst>
              <a:ext uri="{FF2B5EF4-FFF2-40B4-BE49-F238E27FC236}">
                <a16:creationId xmlns:a16="http://schemas.microsoft.com/office/drawing/2014/main" id="{B97CABA4-DBF9-4C9E-8CD9-53DAAB99A545}"/>
              </a:ext>
            </a:extLst>
          </p:cNvPr>
          <p:cNvSpPr txBox="1"/>
          <p:nvPr/>
        </p:nvSpPr>
        <p:spPr>
          <a:xfrm>
            <a:off x="7496194" y="2312600"/>
            <a:ext cx="1168910" cy="646331"/>
          </a:xfrm>
          <a:prstGeom prst="rect">
            <a:avLst/>
          </a:prstGeom>
          <a:noFill/>
        </p:spPr>
        <p:txBody>
          <a:bodyPr wrap="none" rtlCol="0">
            <a:spAutoFit/>
          </a:bodyPr>
          <a:lstStyle/>
          <a:p>
            <a:pPr algn="ctr"/>
            <a:r>
              <a:rPr lang="fr-FR" sz="1200" dirty="0">
                <a:latin typeface="Bahnschrift" panose="020B0502040204020203" pitchFamily="34" charset="0"/>
              </a:rPr>
              <a:t>Image couleur</a:t>
            </a:r>
          </a:p>
          <a:p>
            <a:pPr algn="ctr"/>
            <a:r>
              <a:rPr lang="fr-FR" sz="1200" dirty="0">
                <a:latin typeface="Bahnschrift" panose="020B0502040204020203" pitchFamily="34" charset="0"/>
              </a:rPr>
              <a:t>&amp; profondeur</a:t>
            </a:r>
            <a:br>
              <a:rPr lang="fr-FR" sz="1200" dirty="0">
                <a:latin typeface="Bahnschrift" panose="020B0502040204020203" pitchFamily="34" charset="0"/>
              </a:rPr>
            </a:br>
            <a:r>
              <a:rPr lang="fr-FR" sz="1200" dirty="0">
                <a:latin typeface="Bahnschrift" panose="020B0502040204020203" pitchFamily="34" charset="0"/>
              </a:rPr>
              <a:t>avec ROS2</a:t>
            </a:r>
          </a:p>
        </p:txBody>
      </p:sp>
      <p:cxnSp>
        <p:nvCxnSpPr>
          <p:cNvPr id="10" name="Connecteur droit avec flèche 9">
            <a:extLst>
              <a:ext uri="{FF2B5EF4-FFF2-40B4-BE49-F238E27FC236}">
                <a16:creationId xmlns:a16="http://schemas.microsoft.com/office/drawing/2014/main" id="{3BD5ADEF-9282-4349-A8BA-B74CE2BBA132}"/>
              </a:ext>
            </a:extLst>
          </p:cNvPr>
          <p:cNvCxnSpPr>
            <a:stCxn id="4" idx="3"/>
            <a:endCxn id="8" idx="1"/>
          </p:cNvCxnSpPr>
          <p:nvPr/>
        </p:nvCxnSpPr>
        <p:spPr>
          <a:xfrm>
            <a:off x="6404232" y="2635256"/>
            <a:ext cx="1091962" cy="51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1" name="Espace réservé du numéro de diapositive 10">
            <a:extLst>
              <a:ext uri="{FF2B5EF4-FFF2-40B4-BE49-F238E27FC236}">
                <a16:creationId xmlns:a16="http://schemas.microsoft.com/office/drawing/2014/main" id="{2188C112-AE85-4327-9F0A-15040C2CCF00}"/>
              </a:ext>
            </a:extLst>
          </p:cNvPr>
          <p:cNvSpPr>
            <a:spLocks noGrp="1"/>
          </p:cNvSpPr>
          <p:nvPr>
            <p:ph type="sldNum" sz="quarter" idx="12"/>
          </p:nvPr>
        </p:nvSpPr>
        <p:spPr/>
        <p:txBody>
          <a:bodyPr/>
          <a:lstStyle/>
          <a:p>
            <a:fld id="{FF3A1837-5EF7-4F2A-B40C-22A4230E1B36}" type="slidenum">
              <a:rPr lang="fr-FR" smtClean="0"/>
              <a:t>11</a:t>
            </a:fld>
            <a:r>
              <a:rPr lang="fr-FR" dirty="0"/>
              <a:t>/26</a:t>
            </a:r>
          </a:p>
        </p:txBody>
      </p:sp>
      <p:sp>
        <p:nvSpPr>
          <p:cNvPr id="12" name="Google Shape;170;p39">
            <a:extLst>
              <a:ext uri="{FF2B5EF4-FFF2-40B4-BE49-F238E27FC236}">
                <a16:creationId xmlns:a16="http://schemas.microsoft.com/office/drawing/2014/main" id="{35F52E06-0E8A-4AD2-B939-0B27F41E83EE}"/>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err="1"/>
              <a:t>IAI_Docker</a:t>
            </a:r>
            <a:endParaRPr lang="fr-FR" sz="2100" dirty="0"/>
          </a:p>
        </p:txBody>
      </p:sp>
      <p:cxnSp>
        <p:nvCxnSpPr>
          <p:cNvPr id="13" name="Google Shape;172;p39">
            <a:extLst>
              <a:ext uri="{FF2B5EF4-FFF2-40B4-BE49-F238E27FC236}">
                <a16:creationId xmlns:a16="http://schemas.microsoft.com/office/drawing/2014/main" id="{79F967DA-5EE0-4074-95B2-3FC17A2AF898}"/>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521921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0;p39">
            <a:extLst>
              <a:ext uri="{FF2B5EF4-FFF2-40B4-BE49-F238E27FC236}">
                <a16:creationId xmlns:a16="http://schemas.microsoft.com/office/drawing/2014/main" id="{80708A8C-5A45-4B01-BAB9-C5971F04A594}"/>
              </a:ext>
            </a:extLst>
          </p:cNvPr>
          <p:cNvSpPr txBox="1">
            <a:spLocks/>
          </p:cNvSpPr>
          <p:nvPr/>
        </p:nvSpPr>
        <p:spPr>
          <a:xfrm>
            <a:off x="800083" y="423594"/>
            <a:ext cx="4799570"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fr-FR" sz="2100" dirty="0"/>
          </a:p>
        </p:txBody>
      </p:sp>
      <p:sp>
        <p:nvSpPr>
          <p:cNvPr id="11" name="Espace réservé du numéro de diapositive 10">
            <a:extLst>
              <a:ext uri="{FF2B5EF4-FFF2-40B4-BE49-F238E27FC236}">
                <a16:creationId xmlns:a16="http://schemas.microsoft.com/office/drawing/2014/main" id="{2188C112-AE85-4327-9F0A-15040C2CCF00}"/>
              </a:ext>
            </a:extLst>
          </p:cNvPr>
          <p:cNvSpPr>
            <a:spLocks noGrp="1"/>
          </p:cNvSpPr>
          <p:nvPr>
            <p:ph type="sldNum" sz="quarter" idx="12"/>
          </p:nvPr>
        </p:nvSpPr>
        <p:spPr/>
        <p:txBody>
          <a:bodyPr/>
          <a:lstStyle/>
          <a:p>
            <a:fld id="{FF3A1837-5EF7-4F2A-B40C-22A4230E1B36}" type="slidenum">
              <a:rPr lang="fr-FR" smtClean="0"/>
              <a:t>12</a:t>
            </a:fld>
            <a:endParaRPr lang="fr-FR"/>
          </a:p>
        </p:txBody>
      </p:sp>
      <p:sp>
        <p:nvSpPr>
          <p:cNvPr id="12" name="Google Shape;170;p39">
            <a:extLst>
              <a:ext uri="{FF2B5EF4-FFF2-40B4-BE49-F238E27FC236}">
                <a16:creationId xmlns:a16="http://schemas.microsoft.com/office/drawing/2014/main" id="{35F52E06-0E8A-4AD2-B939-0B27F41E83EE}"/>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err="1"/>
              <a:t>IAI_Docker</a:t>
            </a:r>
            <a:endParaRPr lang="fr-FR" sz="2100" dirty="0"/>
          </a:p>
        </p:txBody>
      </p:sp>
      <p:cxnSp>
        <p:nvCxnSpPr>
          <p:cNvPr id="13" name="Google Shape;172;p39">
            <a:extLst>
              <a:ext uri="{FF2B5EF4-FFF2-40B4-BE49-F238E27FC236}">
                <a16:creationId xmlns:a16="http://schemas.microsoft.com/office/drawing/2014/main" id="{79F967DA-5EE0-4074-95B2-3FC17A2AF898}"/>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9" name="ZoneTexte 18">
            <a:extLst>
              <a:ext uri="{FF2B5EF4-FFF2-40B4-BE49-F238E27FC236}">
                <a16:creationId xmlns:a16="http://schemas.microsoft.com/office/drawing/2014/main" id="{71FCB44D-54F2-46AF-987C-71648A281810}"/>
              </a:ext>
            </a:extLst>
          </p:cNvPr>
          <p:cNvSpPr txBox="1"/>
          <p:nvPr/>
        </p:nvSpPr>
        <p:spPr>
          <a:xfrm>
            <a:off x="612001" y="1039813"/>
            <a:ext cx="7919997" cy="1615827"/>
          </a:xfrm>
          <a:prstGeom prst="rect">
            <a:avLst/>
          </a:prstGeom>
          <a:noFill/>
        </p:spPr>
        <p:txBody>
          <a:bodyPr wrap="square">
            <a:spAutoFit/>
          </a:bodyPr>
          <a:lstStyle/>
          <a:p>
            <a:pPr>
              <a:defRPr/>
            </a:pPr>
            <a:r>
              <a:rPr lang="fr-FR" sz="1100" dirty="0">
                <a:latin typeface="Bahnschrift" panose="020B0502040204020203" pitchFamily="34" charset="0"/>
              </a:rPr>
              <a:t>1. Ubuntu 22.04 + CUDA Toolkit 12.5 </a:t>
            </a:r>
          </a:p>
          <a:p>
            <a:pPr>
              <a:defRPr/>
            </a:pPr>
            <a:r>
              <a:rPr lang="fr-FR" sz="800" b="0" kern="1200" dirty="0" err="1">
                <a:solidFill>
                  <a:schemeClr val="dk1"/>
                </a:solidFill>
                <a:effectLst/>
                <a:latin typeface="Consolas" panose="020B0609020204030204" pitchFamily="49" charset="0"/>
                <a:ea typeface="+mn-ea"/>
                <a:cs typeface="+mn-cs"/>
              </a:rPr>
              <a:t>nvidia</a:t>
            </a:r>
            <a:r>
              <a:rPr lang="fr-FR" sz="800" b="0" kern="1200" dirty="0">
                <a:solidFill>
                  <a:schemeClr val="dk1"/>
                </a:solidFill>
                <a:effectLst/>
                <a:latin typeface="Consolas" panose="020B0609020204030204" pitchFamily="49" charset="0"/>
                <a:ea typeface="+mn-ea"/>
                <a:cs typeface="+mn-cs"/>
              </a:rPr>
              <a:t>/cuda:12.5.0-devel-ubuntu22.04</a:t>
            </a:r>
          </a:p>
          <a:p>
            <a:pPr>
              <a:defRPr/>
            </a:pPr>
            <a:endParaRPr lang="fr-FR" sz="800" dirty="0">
              <a:solidFill>
                <a:schemeClr val="dk1"/>
              </a:solidFill>
              <a:latin typeface="Consolas" panose="020B0609020204030204" pitchFamily="49" charset="0"/>
            </a:endParaRPr>
          </a:p>
          <a:p>
            <a:pPr>
              <a:defRPr/>
            </a:pPr>
            <a:endParaRPr lang="fr-FR" sz="800" b="0" kern="1200" dirty="0">
              <a:solidFill>
                <a:schemeClr val="dk1"/>
              </a:solidFill>
              <a:effectLst/>
              <a:latin typeface="Consolas" panose="020B0609020204030204" pitchFamily="49" charset="0"/>
              <a:ea typeface="+mn-ea"/>
              <a:cs typeface="+mn-cs"/>
            </a:endParaRPr>
          </a:p>
          <a:p>
            <a:pPr>
              <a:defRPr/>
            </a:pPr>
            <a:r>
              <a:rPr lang="fr-FR" sz="1100" dirty="0">
                <a:solidFill>
                  <a:schemeClr val="dk1"/>
                </a:solidFill>
                <a:latin typeface="Bahnschrift" panose="020B0502040204020203" pitchFamily="34" charset="0"/>
              </a:rPr>
              <a:t>2. Installe ROS2 Humble</a:t>
            </a:r>
          </a:p>
          <a:p>
            <a:pPr>
              <a:defRPr/>
            </a:pPr>
            <a:endParaRPr lang="fr-FR" sz="800" b="0" kern="1200" dirty="0">
              <a:solidFill>
                <a:schemeClr val="dk1"/>
              </a:solidFill>
              <a:effectLst/>
              <a:latin typeface="Consolas" panose="020B0609020204030204" pitchFamily="49" charset="0"/>
              <a:ea typeface="+mn-ea"/>
              <a:cs typeface="+mn-cs"/>
            </a:endParaRPr>
          </a:p>
          <a:p>
            <a:pPr>
              <a:defRPr/>
            </a:pPr>
            <a:endParaRPr lang="fr-FR" sz="800" dirty="0">
              <a:solidFill>
                <a:schemeClr val="dk1"/>
              </a:solidFill>
              <a:latin typeface="Consolas" panose="020B0609020204030204" pitchFamily="49" charset="0"/>
            </a:endParaRPr>
          </a:p>
          <a:p>
            <a:pPr>
              <a:defRPr/>
            </a:pPr>
            <a:r>
              <a:rPr lang="fr-FR" sz="1100" b="0" kern="1200" dirty="0">
                <a:solidFill>
                  <a:schemeClr val="dk1"/>
                </a:solidFill>
                <a:effectLst/>
                <a:latin typeface="Bahnschrift" panose="020B0502040204020203" pitchFamily="34" charset="0"/>
              </a:rPr>
              <a:t>3. Installation de </a:t>
            </a:r>
            <a:r>
              <a:rPr lang="fr-FR" sz="1100" b="0" kern="1200" dirty="0" err="1">
                <a:solidFill>
                  <a:schemeClr val="dk1"/>
                </a:solidFill>
                <a:effectLst/>
                <a:latin typeface="Bahnschrift" panose="020B0502040204020203" pitchFamily="34" charset="0"/>
              </a:rPr>
              <a:t>cuda_sample</a:t>
            </a:r>
            <a:endParaRPr lang="fr-FR" sz="1100" b="0" kern="1200" dirty="0">
              <a:solidFill>
                <a:schemeClr val="dk1"/>
              </a:solidFill>
              <a:effectLst/>
              <a:latin typeface="Bahnschrift" panose="020B0502040204020203" pitchFamily="34" charset="0"/>
            </a:endParaRPr>
          </a:p>
          <a:p>
            <a:pPr>
              <a:defRPr/>
            </a:pPr>
            <a:endParaRPr lang="fr-FR" sz="800" dirty="0">
              <a:solidFill>
                <a:schemeClr val="dk1"/>
              </a:solidFill>
              <a:latin typeface="Consolas" panose="020B0609020204030204" pitchFamily="49" charset="0"/>
            </a:endParaRPr>
          </a:p>
          <a:p>
            <a:pPr>
              <a:defRPr/>
            </a:pPr>
            <a:endParaRPr lang="fr-FR" sz="800" b="0" kern="1200" dirty="0">
              <a:solidFill>
                <a:schemeClr val="dk1"/>
              </a:solidFill>
              <a:effectLst/>
              <a:latin typeface="Consolas" panose="020B0609020204030204" pitchFamily="49" charset="0"/>
              <a:ea typeface="+mn-ea"/>
              <a:cs typeface="+mn-cs"/>
            </a:endParaRPr>
          </a:p>
          <a:p>
            <a:pPr>
              <a:defRPr/>
            </a:pPr>
            <a:r>
              <a:rPr lang="fr-FR" sz="1100" dirty="0">
                <a:solidFill>
                  <a:schemeClr val="dk1"/>
                </a:solidFill>
                <a:latin typeface="Bahnschrift" panose="020B0502040204020203" pitchFamily="34" charset="0"/>
              </a:rPr>
              <a:t>4. Installation de Libfreenect2</a:t>
            </a:r>
            <a:endParaRPr lang="fr-FR" sz="1100" b="0" kern="1200" dirty="0">
              <a:solidFill>
                <a:schemeClr val="dk1"/>
              </a:solidFill>
              <a:effectLst/>
              <a:latin typeface="Bahnschrift" panose="020B0502040204020203" pitchFamily="34" charset="0"/>
            </a:endParaRPr>
          </a:p>
        </p:txBody>
      </p:sp>
      <p:sp>
        <p:nvSpPr>
          <p:cNvPr id="21" name="ZoneTexte 20">
            <a:extLst>
              <a:ext uri="{FF2B5EF4-FFF2-40B4-BE49-F238E27FC236}">
                <a16:creationId xmlns:a16="http://schemas.microsoft.com/office/drawing/2014/main" id="{26A98EBE-F355-49D6-A7D5-1E8EFA3AF6DC}"/>
              </a:ext>
            </a:extLst>
          </p:cNvPr>
          <p:cNvSpPr txBox="1"/>
          <p:nvPr/>
        </p:nvSpPr>
        <p:spPr>
          <a:xfrm>
            <a:off x="628650" y="2732784"/>
            <a:ext cx="8032750" cy="2308324"/>
          </a:xfrm>
          <a:prstGeom prst="rect">
            <a:avLst/>
          </a:prstGeom>
          <a:solidFill>
            <a:schemeClr val="tx1"/>
          </a:solidFill>
        </p:spPr>
        <p:txBody>
          <a:bodyPr wrap="square">
            <a:spAutoFit/>
          </a:bodyPr>
          <a:lstStyle/>
          <a:p>
            <a:r>
              <a:rPr lang="fr-FR" sz="800" dirty="0">
                <a:solidFill>
                  <a:schemeClr val="bg1"/>
                </a:solidFill>
                <a:latin typeface="Courier New" panose="02070309020205020404" pitchFamily="49" charset="0"/>
                <a:cs typeface="Courier New" panose="02070309020205020404" pitchFamily="49" charset="0"/>
              </a:rPr>
              <a:t>[  2%] </a:t>
            </a:r>
            <a:r>
              <a:rPr lang="fr-FR" sz="800" dirty="0">
                <a:solidFill>
                  <a:srgbClr val="43D364"/>
                </a:solidFill>
                <a:latin typeface="Courier New" panose="02070309020205020404" pitchFamily="49" charset="0"/>
                <a:cs typeface="Courier New" panose="02070309020205020404" pitchFamily="49" charset="0"/>
              </a:rPr>
              <a:t>Building CXX </a:t>
            </a:r>
            <a:r>
              <a:rPr lang="fr-FR" sz="800" dirty="0" err="1">
                <a:solidFill>
                  <a:srgbClr val="43D364"/>
                </a:solidFill>
                <a:latin typeface="Courier New" panose="02070309020205020404" pitchFamily="49" charset="0"/>
                <a:cs typeface="Courier New" panose="02070309020205020404" pitchFamily="49" charset="0"/>
              </a:rPr>
              <a:t>object</a:t>
            </a:r>
            <a:r>
              <a:rPr lang="fr-FR" sz="800" dirty="0">
                <a:solidFill>
                  <a:srgbClr val="43D364"/>
                </a:solidFill>
                <a:latin typeface="Courier New" panose="02070309020205020404" pitchFamily="49" charset="0"/>
                <a:cs typeface="Courier New" panose="02070309020205020404" pitchFamily="49" charset="0"/>
              </a:rPr>
              <a:t> </a:t>
            </a:r>
            <a:r>
              <a:rPr lang="fr-FR" sz="800" dirty="0" err="1">
                <a:solidFill>
                  <a:srgbClr val="43D364"/>
                </a:solidFill>
                <a:latin typeface="Courier New" panose="02070309020205020404" pitchFamily="49" charset="0"/>
                <a:cs typeface="Courier New" panose="02070309020205020404" pitchFamily="49" charset="0"/>
              </a:rPr>
              <a:t>CMakeFiles</a:t>
            </a:r>
            <a:r>
              <a:rPr lang="fr-FR" sz="800" dirty="0">
                <a:solidFill>
                  <a:srgbClr val="43D364"/>
                </a:solidFill>
                <a:latin typeface="Courier New" panose="02070309020205020404" pitchFamily="49" charset="0"/>
                <a:cs typeface="Courier New" panose="02070309020205020404" pitchFamily="49" charset="0"/>
              </a:rPr>
              <a:t>/</a:t>
            </a:r>
            <a:r>
              <a:rPr lang="fr-FR" sz="800" dirty="0" err="1">
                <a:solidFill>
                  <a:srgbClr val="43D364"/>
                </a:solidFill>
                <a:latin typeface="Courier New" panose="02070309020205020404" pitchFamily="49" charset="0"/>
                <a:cs typeface="Courier New" panose="02070309020205020404" pitchFamily="49" charset="0"/>
              </a:rPr>
              <a:t>generate_resources_tool.dir</a:t>
            </a:r>
            <a:r>
              <a:rPr lang="fr-FR" sz="800" dirty="0">
                <a:solidFill>
                  <a:srgbClr val="43D364"/>
                </a:solidFill>
                <a:latin typeface="Courier New" panose="02070309020205020404" pitchFamily="49" charset="0"/>
                <a:cs typeface="Courier New" panose="02070309020205020404" pitchFamily="49" charset="0"/>
              </a:rPr>
              <a:t>/</a:t>
            </a:r>
            <a:r>
              <a:rPr lang="fr-FR" sz="800" dirty="0" err="1">
                <a:solidFill>
                  <a:srgbClr val="43D364"/>
                </a:solidFill>
                <a:latin typeface="Courier New" panose="02070309020205020404" pitchFamily="49" charset="0"/>
                <a:cs typeface="Courier New" panose="02070309020205020404" pitchFamily="49" charset="0"/>
              </a:rPr>
              <a:t>tools</a:t>
            </a:r>
            <a:r>
              <a:rPr lang="fr-FR" sz="800" dirty="0">
                <a:solidFill>
                  <a:srgbClr val="43D364"/>
                </a:solidFill>
                <a:latin typeface="Courier New" panose="02070309020205020404" pitchFamily="49" charset="0"/>
                <a:cs typeface="Courier New" panose="02070309020205020404" pitchFamily="49" charset="0"/>
              </a:rPr>
              <a:t>/</a:t>
            </a:r>
            <a:r>
              <a:rPr lang="fr-FR" sz="800" dirty="0" err="1">
                <a:solidFill>
                  <a:srgbClr val="43D364"/>
                </a:solidFill>
                <a:latin typeface="Courier New" panose="02070309020205020404" pitchFamily="49" charset="0"/>
                <a:cs typeface="Courier New" panose="02070309020205020404" pitchFamily="49" charset="0"/>
              </a:rPr>
              <a:t>generate_resources.cpp.o</a:t>
            </a:r>
            <a:endParaRPr lang="fr-FR" sz="800" dirty="0">
              <a:solidFill>
                <a:srgbClr val="43D364"/>
              </a:solidFill>
              <a:latin typeface="Courier New" panose="02070309020205020404" pitchFamily="49" charset="0"/>
              <a:cs typeface="Courier New" panose="02070309020205020404" pitchFamily="49" charset="0"/>
            </a:endParaRPr>
          </a:p>
          <a:p>
            <a:r>
              <a:rPr lang="fr-FR" sz="800" dirty="0">
                <a:solidFill>
                  <a:schemeClr val="bg1"/>
                </a:solidFill>
                <a:latin typeface="Courier New" panose="02070309020205020404" pitchFamily="49" charset="0"/>
                <a:cs typeface="Courier New" panose="02070309020205020404" pitchFamily="49" charset="0"/>
              </a:rPr>
              <a:t>[  5%] </a:t>
            </a:r>
            <a:r>
              <a:rPr lang="fr-FR" sz="800" dirty="0" err="1">
                <a:solidFill>
                  <a:srgbClr val="43D364"/>
                </a:solidFill>
                <a:latin typeface="Courier New" panose="02070309020205020404" pitchFamily="49" charset="0"/>
                <a:cs typeface="Courier New" panose="02070309020205020404" pitchFamily="49" charset="0"/>
              </a:rPr>
              <a:t>Linking</a:t>
            </a:r>
            <a:r>
              <a:rPr lang="fr-FR" sz="800" dirty="0">
                <a:solidFill>
                  <a:srgbClr val="43D364"/>
                </a:solidFill>
                <a:latin typeface="Courier New" panose="02070309020205020404" pitchFamily="49" charset="0"/>
                <a:cs typeface="Courier New" panose="02070309020205020404" pitchFamily="49" charset="0"/>
              </a:rPr>
              <a:t> CXX </a:t>
            </a:r>
            <a:r>
              <a:rPr lang="fr-FR" sz="800" dirty="0" err="1">
                <a:solidFill>
                  <a:srgbClr val="43D364"/>
                </a:solidFill>
                <a:latin typeface="Courier New" panose="02070309020205020404" pitchFamily="49" charset="0"/>
                <a:cs typeface="Courier New" panose="02070309020205020404" pitchFamily="49" charset="0"/>
              </a:rPr>
              <a:t>executable</a:t>
            </a:r>
            <a:r>
              <a:rPr lang="fr-FR" sz="800" dirty="0">
                <a:solidFill>
                  <a:srgbClr val="43D364"/>
                </a:solidFill>
                <a:latin typeface="Courier New" panose="02070309020205020404" pitchFamily="49" charset="0"/>
                <a:cs typeface="Courier New" panose="02070309020205020404" pitchFamily="49" charset="0"/>
              </a:rPr>
              <a:t> bin/</a:t>
            </a:r>
            <a:r>
              <a:rPr lang="fr-FR" sz="800" dirty="0" err="1">
                <a:solidFill>
                  <a:srgbClr val="43D364"/>
                </a:solidFill>
                <a:latin typeface="Courier New" panose="02070309020205020404" pitchFamily="49" charset="0"/>
                <a:cs typeface="Courier New" panose="02070309020205020404" pitchFamily="49" charset="0"/>
              </a:rPr>
              <a:t>generate_resources_tool</a:t>
            </a:r>
            <a:endParaRPr lang="fr-FR" sz="800" dirty="0">
              <a:solidFill>
                <a:srgbClr val="43D364"/>
              </a:solidFill>
              <a:latin typeface="Courier New" panose="02070309020205020404" pitchFamily="49" charset="0"/>
              <a:cs typeface="Courier New" panose="02070309020205020404" pitchFamily="49" charset="0"/>
            </a:endParaRPr>
          </a:p>
          <a:p>
            <a:r>
              <a:rPr lang="fr-FR" sz="800" dirty="0">
                <a:solidFill>
                  <a:schemeClr val="bg1"/>
                </a:solidFill>
                <a:latin typeface="Courier New" panose="02070309020205020404" pitchFamily="49" charset="0"/>
                <a:cs typeface="Courier New" panose="02070309020205020404" pitchFamily="49" charset="0"/>
              </a:rPr>
              <a:t>[  5%] </a:t>
            </a:r>
            <a:r>
              <a:rPr lang="fr-FR" sz="800" dirty="0" err="1">
                <a:solidFill>
                  <a:schemeClr val="bg1"/>
                </a:solidFill>
                <a:latin typeface="Courier New" panose="02070309020205020404" pitchFamily="49" charset="0"/>
                <a:cs typeface="Courier New" panose="02070309020205020404" pitchFamily="49" charset="0"/>
              </a:rPr>
              <a:t>Built</a:t>
            </a:r>
            <a:r>
              <a:rPr lang="fr-FR" sz="800" dirty="0">
                <a:solidFill>
                  <a:schemeClr val="bg1"/>
                </a:solidFill>
                <a:latin typeface="Courier New" panose="02070309020205020404" pitchFamily="49" charset="0"/>
                <a:cs typeface="Courier New" panose="02070309020205020404" pitchFamily="49" charset="0"/>
              </a:rPr>
              <a:t> </a:t>
            </a:r>
            <a:r>
              <a:rPr lang="fr-FR" sz="800" dirty="0" err="1">
                <a:solidFill>
                  <a:schemeClr val="bg1"/>
                </a:solidFill>
                <a:latin typeface="Courier New" panose="02070309020205020404" pitchFamily="49" charset="0"/>
                <a:cs typeface="Courier New" panose="02070309020205020404" pitchFamily="49" charset="0"/>
              </a:rPr>
              <a:t>target</a:t>
            </a:r>
            <a:r>
              <a:rPr lang="fr-FR" sz="800" dirty="0">
                <a:solidFill>
                  <a:schemeClr val="bg1"/>
                </a:solidFill>
                <a:latin typeface="Courier New" panose="02070309020205020404" pitchFamily="49" charset="0"/>
                <a:cs typeface="Courier New" panose="02070309020205020404" pitchFamily="49" charset="0"/>
              </a:rPr>
              <a:t> </a:t>
            </a:r>
            <a:r>
              <a:rPr lang="fr-FR" sz="800" dirty="0" err="1">
                <a:solidFill>
                  <a:schemeClr val="bg1"/>
                </a:solidFill>
                <a:latin typeface="Courier New" panose="02070309020205020404" pitchFamily="49" charset="0"/>
                <a:cs typeface="Courier New" panose="02070309020205020404" pitchFamily="49" charset="0"/>
              </a:rPr>
              <a:t>generate_resources_tool</a:t>
            </a:r>
            <a:endParaRPr lang="fr-FR" sz="800" dirty="0">
              <a:solidFill>
                <a:schemeClr val="bg1"/>
              </a:solidFill>
              <a:latin typeface="Courier New" panose="02070309020205020404" pitchFamily="49" charset="0"/>
              <a:cs typeface="Courier New" panose="02070309020205020404" pitchFamily="49" charset="0"/>
            </a:endParaRPr>
          </a:p>
          <a:p>
            <a:r>
              <a:rPr lang="fr-FR" sz="800" dirty="0">
                <a:solidFill>
                  <a:schemeClr val="bg1"/>
                </a:solidFill>
                <a:latin typeface="Courier New" panose="02070309020205020404" pitchFamily="49" charset="0"/>
                <a:cs typeface="Courier New" panose="02070309020205020404" pitchFamily="49" charset="0"/>
              </a:rPr>
              <a:t>[  7%] </a:t>
            </a:r>
            <a:r>
              <a:rPr lang="fr-FR" sz="800" dirty="0" err="1">
                <a:solidFill>
                  <a:srgbClr val="79C0FF"/>
                </a:solidFill>
                <a:latin typeface="Courier New" panose="02070309020205020404" pitchFamily="49" charset="0"/>
                <a:cs typeface="Courier New" panose="02070309020205020404" pitchFamily="49" charset="0"/>
              </a:rPr>
              <a:t>Generating</a:t>
            </a:r>
            <a:r>
              <a:rPr lang="fr-FR" sz="800" dirty="0">
                <a:solidFill>
                  <a:srgbClr val="79C0FF"/>
                </a:solidFill>
                <a:latin typeface="Courier New" panose="02070309020205020404" pitchFamily="49" charset="0"/>
                <a:cs typeface="Courier New" panose="02070309020205020404" pitchFamily="49" charset="0"/>
              </a:rPr>
              <a:t> </a:t>
            </a:r>
            <a:r>
              <a:rPr lang="fr-FR" sz="800" dirty="0" err="1">
                <a:solidFill>
                  <a:srgbClr val="79C0FF"/>
                </a:solidFill>
                <a:latin typeface="Courier New" panose="02070309020205020404" pitchFamily="49" charset="0"/>
                <a:cs typeface="Courier New" panose="02070309020205020404" pitchFamily="49" charset="0"/>
              </a:rPr>
              <a:t>resources.inc.h</a:t>
            </a:r>
            <a:endParaRPr lang="fr-FR" sz="800" dirty="0">
              <a:solidFill>
                <a:srgbClr val="79C0FF"/>
              </a:solidFill>
              <a:latin typeface="Courier New" panose="02070309020205020404" pitchFamily="49" charset="0"/>
              <a:cs typeface="Courier New" panose="02070309020205020404" pitchFamily="49" charset="0"/>
            </a:endParaRPr>
          </a:p>
          <a:p>
            <a:r>
              <a:rPr lang="fr-FR" sz="800" dirty="0">
                <a:solidFill>
                  <a:schemeClr val="bg1"/>
                </a:solidFill>
                <a:latin typeface="Courier New" panose="02070309020205020404" pitchFamily="49" charset="0"/>
                <a:cs typeface="Courier New" panose="02070309020205020404" pitchFamily="49" charset="0"/>
              </a:rPr>
              <a:t>[ 10%] </a:t>
            </a:r>
            <a:r>
              <a:rPr lang="fr-FR" sz="800" dirty="0">
                <a:solidFill>
                  <a:srgbClr val="79C0FF"/>
                </a:solidFill>
                <a:latin typeface="Courier New" panose="02070309020205020404" pitchFamily="49" charset="0"/>
                <a:cs typeface="Courier New" panose="02070309020205020404" pitchFamily="49" charset="0"/>
              </a:rPr>
              <a:t>Building NVCC (</a:t>
            </a:r>
            <a:r>
              <a:rPr lang="fr-FR" sz="800" dirty="0" err="1">
                <a:solidFill>
                  <a:srgbClr val="79C0FF"/>
                </a:solidFill>
                <a:latin typeface="Courier New" panose="02070309020205020404" pitchFamily="49" charset="0"/>
                <a:cs typeface="Courier New" panose="02070309020205020404" pitchFamily="49" charset="0"/>
              </a:rPr>
              <a:t>Device</a:t>
            </a:r>
            <a:r>
              <a:rPr lang="fr-FR" sz="800" dirty="0">
                <a:solidFill>
                  <a:srgbClr val="79C0FF"/>
                </a:solidFill>
                <a:latin typeface="Courier New" panose="02070309020205020404" pitchFamily="49" charset="0"/>
                <a:cs typeface="Courier New" panose="02070309020205020404" pitchFamily="49" charset="0"/>
              </a:rPr>
              <a:t>) </a:t>
            </a:r>
            <a:r>
              <a:rPr lang="fr-FR" sz="800" dirty="0" err="1">
                <a:solidFill>
                  <a:srgbClr val="79C0FF"/>
                </a:solidFill>
                <a:latin typeface="Courier New" panose="02070309020205020404" pitchFamily="49" charset="0"/>
                <a:cs typeface="Courier New" panose="02070309020205020404" pitchFamily="49" charset="0"/>
              </a:rPr>
              <a:t>object</a:t>
            </a:r>
            <a:r>
              <a:rPr lang="fr-FR" sz="800" dirty="0">
                <a:solidFill>
                  <a:srgbClr val="79C0FF"/>
                </a:solidFill>
                <a:latin typeface="Courier New" panose="02070309020205020404" pitchFamily="49" charset="0"/>
                <a:cs typeface="Courier New" panose="02070309020205020404" pitchFamily="49" charset="0"/>
              </a:rPr>
              <a:t> </a:t>
            </a:r>
            <a:r>
              <a:rPr lang="fr-FR" sz="800" dirty="0" err="1">
                <a:solidFill>
                  <a:srgbClr val="79C0FF"/>
                </a:solidFill>
                <a:latin typeface="Courier New" panose="02070309020205020404" pitchFamily="49" charset="0"/>
                <a:cs typeface="Courier New" panose="02070309020205020404" pitchFamily="49" charset="0"/>
              </a:rPr>
              <a:t>CMakeFiles</a:t>
            </a:r>
            <a:r>
              <a:rPr lang="fr-FR" sz="800" dirty="0">
                <a:solidFill>
                  <a:srgbClr val="79C0FF"/>
                </a:solidFill>
                <a:latin typeface="Courier New" panose="02070309020205020404" pitchFamily="49" charset="0"/>
                <a:cs typeface="Courier New" panose="02070309020205020404" pitchFamily="49" charset="0"/>
              </a:rPr>
              <a:t>/cuda_compile_1.dir/src/cuda_compile_1_generated_cuda_depth_packet_processor.cu.o</a:t>
            </a:r>
          </a:p>
          <a:p>
            <a:r>
              <a:rPr lang="fr-FR" sz="800" dirty="0">
                <a:solidFill>
                  <a:srgbClr val="79C0FF"/>
                </a:solidFill>
                <a:latin typeface="Courier New" panose="02070309020205020404" pitchFamily="49" charset="0"/>
                <a:cs typeface="Courier New" panose="02070309020205020404" pitchFamily="49" charset="0"/>
              </a:rPr>
              <a:t>/root/libfreenect2/src/cuda_depth_packet_processor.cu:31:10: fatal </a:t>
            </a:r>
            <a:r>
              <a:rPr lang="fr-FR" sz="800" dirty="0" err="1">
                <a:solidFill>
                  <a:srgbClr val="79C0FF"/>
                </a:solidFill>
                <a:latin typeface="Courier New" panose="02070309020205020404" pitchFamily="49" charset="0"/>
                <a:cs typeface="Courier New" panose="02070309020205020404" pitchFamily="49" charset="0"/>
              </a:rPr>
              <a:t>error</a:t>
            </a:r>
            <a:r>
              <a:rPr lang="fr-FR" sz="800" dirty="0">
                <a:solidFill>
                  <a:srgbClr val="79C0FF"/>
                </a:solidFill>
                <a:latin typeface="Courier New" panose="02070309020205020404" pitchFamily="49" charset="0"/>
                <a:cs typeface="Courier New" panose="02070309020205020404" pitchFamily="49" charset="0"/>
              </a:rPr>
              <a:t>: </a:t>
            </a:r>
            <a:r>
              <a:rPr lang="fr-FR" sz="800" dirty="0" err="1">
                <a:solidFill>
                  <a:srgbClr val="79C0FF"/>
                </a:solidFill>
                <a:latin typeface="Courier New" panose="02070309020205020404" pitchFamily="49" charset="0"/>
                <a:cs typeface="Courier New" panose="02070309020205020404" pitchFamily="49" charset="0"/>
              </a:rPr>
              <a:t>helper_math.h</a:t>
            </a:r>
            <a:r>
              <a:rPr lang="fr-FR" sz="800" dirty="0">
                <a:solidFill>
                  <a:srgbClr val="79C0FF"/>
                </a:solidFill>
                <a:latin typeface="Courier New" panose="02070309020205020404" pitchFamily="49" charset="0"/>
                <a:cs typeface="Courier New" panose="02070309020205020404" pitchFamily="49" charset="0"/>
              </a:rPr>
              <a:t>: No </a:t>
            </a:r>
            <a:r>
              <a:rPr lang="fr-FR" sz="800" dirty="0" err="1">
                <a:solidFill>
                  <a:srgbClr val="79C0FF"/>
                </a:solidFill>
                <a:latin typeface="Courier New" panose="02070309020205020404" pitchFamily="49" charset="0"/>
                <a:cs typeface="Courier New" panose="02070309020205020404" pitchFamily="49" charset="0"/>
              </a:rPr>
              <a:t>such</a:t>
            </a:r>
            <a:r>
              <a:rPr lang="fr-FR" sz="800" dirty="0">
                <a:solidFill>
                  <a:srgbClr val="79C0FF"/>
                </a:solidFill>
                <a:latin typeface="Courier New" panose="02070309020205020404" pitchFamily="49" charset="0"/>
                <a:cs typeface="Courier New" panose="02070309020205020404" pitchFamily="49" charset="0"/>
              </a:rPr>
              <a:t> file or directory</a:t>
            </a:r>
          </a:p>
          <a:p>
            <a:r>
              <a:rPr lang="fr-FR" sz="800" dirty="0">
                <a:solidFill>
                  <a:schemeClr val="bg1"/>
                </a:solidFill>
                <a:latin typeface="Courier New" panose="02070309020205020404" pitchFamily="49" charset="0"/>
                <a:cs typeface="Courier New" panose="02070309020205020404" pitchFamily="49" charset="0"/>
              </a:rPr>
              <a:t>   31 | #include &lt;</a:t>
            </a:r>
            <a:r>
              <a:rPr lang="fr-FR" sz="800" dirty="0" err="1">
                <a:solidFill>
                  <a:schemeClr val="bg1"/>
                </a:solidFill>
                <a:latin typeface="Courier New" panose="02070309020205020404" pitchFamily="49" charset="0"/>
                <a:cs typeface="Courier New" panose="02070309020205020404" pitchFamily="49" charset="0"/>
              </a:rPr>
              <a:t>helper_math.h</a:t>
            </a:r>
            <a:r>
              <a:rPr lang="fr-FR" sz="800" dirty="0">
                <a:solidFill>
                  <a:schemeClr val="bg1"/>
                </a:solidFill>
                <a:latin typeface="Courier New" panose="02070309020205020404" pitchFamily="49" charset="0"/>
                <a:cs typeface="Courier New" panose="02070309020205020404" pitchFamily="49" charset="0"/>
              </a:rPr>
              <a:t>&gt;</a:t>
            </a:r>
          </a:p>
          <a:p>
            <a:r>
              <a:rPr lang="fr-FR" sz="800" dirty="0">
                <a:solidFill>
                  <a:schemeClr val="bg1"/>
                </a:solidFill>
                <a:latin typeface="Courier New" panose="02070309020205020404" pitchFamily="49" charset="0"/>
                <a:cs typeface="Courier New" panose="02070309020205020404" pitchFamily="49" charset="0"/>
              </a:rPr>
              <a:t>      |          ^~~~~~~~~~~~~~~</a:t>
            </a:r>
          </a:p>
          <a:p>
            <a:r>
              <a:rPr lang="fr-FR" sz="800" dirty="0">
                <a:solidFill>
                  <a:schemeClr val="bg1"/>
                </a:solidFill>
                <a:latin typeface="Courier New" panose="02070309020205020404" pitchFamily="49" charset="0"/>
                <a:cs typeface="Courier New" panose="02070309020205020404" pitchFamily="49" charset="0"/>
              </a:rPr>
              <a:t>compilation </a:t>
            </a:r>
            <a:r>
              <a:rPr lang="fr-FR" sz="800" dirty="0" err="1">
                <a:solidFill>
                  <a:schemeClr val="bg1"/>
                </a:solidFill>
                <a:latin typeface="Courier New" panose="02070309020205020404" pitchFamily="49" charset="0"/>
                <a:cs typeface="Courier New" panose="02070309020205020404" pitchFamily="49" charset="0"/>
              </a:rPr>
              <a:t>terminated</a:t>
            </a:r>
            <a:r>
              <a:rPr lang="fr-FR" sz="800" dirty="0">
                <a:solidFill>
                  <a:schemeClr val="bg1"/>
                </a:solidFill>
                <a:latin typeface="Courier New" panose="02070309020205020404" pitchFamily="49" charset="0"/>
                <a:cs typeface="Courier New" panose="02070309020205020404" pitchFamily="49" charset="0"/>
              </a:rPr>
              <a:t>.</a:t>
            </a:r>
          </a:p>
          <a:p>
            <a:r>
              <a:rPr lang="fr-FR" sz="800" dirty="0" err="1">
                <a:solidFill>
                  <a:srgbClr val="FF2D0C"/>
                </a:solidFill>
                <a:latin typeface="Courier New" panose="02070309020205020404" pitchFamily="49" charset="0"/>
                <a:cs typeface="Courier New" panose="02070309020205020404" pitchFamily="49" charset="0"/>
              </a:rPr>
              <a:t>CMake</a:t>
            </a:r>
            <a:r>
              <a:rPr lang="fr-FR" sz="800" dirty="0">
                <a:solidFill>
                  <a:srgbClr val="FF2D0C"/>
                </a:solidFill>
                <a:latin typeface="Courier New" panose="02070309020205020404" pitchFamily="49" charset="0"/>
                <a:cs typeface="Courier New" panose="02070309020205020404" pitchFamily="49" charset="0"/>
              </a:rPr>
              <a:t> </a:t>
            </a:r>
            <a:r>
              <a:rPr lang="fr-FR" sz="800" dirty="0" err="1">
                <a:solidFill>
                  <a:srgbClr val="FF2D0C"/>
                </a:solidFill>
                <a:latin typeface="Courier New" panose="02070309020205020404" pitchFamily="49" charset="0"/>
                <a:cs typeface="Courier New" panose="02070309020205020404" pitchFamily="49" charset="0"/>
              </a:rPr>
              <a:t>Error</a:t>
            </a:r>
            <a:r>
              <a:rPr lang="fr-FR" sz="800" dirty="0">
                <a:solidFill>
                  <a:srgbClr val="FF2D0C"/>
                </a:solidFill>
                <a:latin typeface="Courier New" panose="02070309020205020404" pitchFamily="49" charset="0"/>
                <a:cs typeface="Courier New" panose="02070309020205020404" pitchFamily="49" charset="0"/>
              </a:rPr>
              <a:t> at cuda_compile_1_generated_cuda_depth_packet_processor.cu.o.RelWithDebInfo.cmake:220 (message):</a:t>
            </a:r>
          </a:p>
          <a:p>
            <a:r>
              <a:rPr lang="fr-FR" sz="800" dirty="0">
                <a:solidFill>
                  <a:srgbClr val="FF2D0C"/>
                </a:solidFill>
                <a:latin typeface="Courier New" panose="02070309020205020404" pitchFamily="49" charset="0"/>
                <a:cs typeface="Courier New" panose="02070309020205020404" pitchFamily="49" charset="0"/>
              </a:rPr>
              <a:t>  </a:t>
            </a:r>
            <a:r>
              <a:rPr lang="fr-FR" sz="800" dirty="0" err="1">
                <a:solidFill>
                  <a:srgbClr val="FF2D0C"/>
                </a:solidFill>
                <a:latin typeface="Courier New" panose="02070309020205020404" pitchFamily="49" charset="0"/>
                <a:cs typeface="Courier New" panose="02070309020205020404" pitchFamily="49" charset="0"/>
              </a:rPr>
              <a:t>Error</a:t>
            </a:r>
            <a:r>
              <a:rPr lang="fr-FR" sz="800" dirty="0">
                <a:solidFill>
                  <a:srgbClr val="FF2D0C"/>
                </a:solidFill>
                <a:latin typeface="Courier New" panose="02070309020205020404" pitchFamily="49" charset="0"/>
                <a:cs typeface="Courier New" panose="02070309020205020404" pitchFamily="49" charset="0"/>
              </a:rPr>
              <a:t> </a:t>
            </a:r>
            <a:r>
              <a:rPr lang="fr-FR" sz="800" dirty="0" err="1">
                <a:solidFill>
                  <a:srgbClr val="FF2D0C"/>
                </a:solidFill>
                <a:latin typeface="Courier New" panose="02070309020205020404" pitchFamily="49" charset="0"/>
                <a:cs typeface="Courier New" panose="02070309020205020404" pitchFamily="49" charset="0"/>
              </a:rPr>
              <a:t>generating</a:t>
            </a:r>
            <a:endParaRPr lang="fr-FR" sz="800" dirty="0">
              <a:solidFill>
                <a:srgbClr val="FF2D0C"/>
              </a:solidFill>
              <a:latin typeface="Courier New" panose="02070309020205020404" pitchFamily="49" charset="0"/>
              <a:cs typeface="Courier New" panose="02070309020205020404" pitchFamily="49" charset="0"/>
            </a:endParaRPr>
          </a:p>
          <a:p>
            <a:r>
              <a:rPr lang="fr-FR" sz="800" dirty="0">
                <a:solidFill>
                  <a:srgbClr val="FF2D0C"/>
                </a:solidFill>
                <a:latin typeface="Courier New" panose="02070309020205020404" pitchFamily="49" charset="0"/>
                <a:cs typeface="Courier New" panose="02070309020205020404" pitchFamily="49" charset="0"/>
              </a:rPr>
              <a:t>  /root/libfreenect2/</a:t>
            </a:r>
            <a:r>
              <a:rPr lang="fr-FR" sz="800" dirty="0" err="1">
                <a:solidFill>
                  <a:srgbClr val="FF2D0C"/>
                </a:solidFill>
                <a:latin typeface="Courier New" panose="02070309020205020404" pitchFamily="49" charset="0"/>
                <a:cs typeface="Courier New" panose="02070309020205020404" pitchFamily="49" charset="0"/>
              </a:rPr>
              <a:t>build</a:t>
            </a:r>
            <a:r>
              <a:rPr lang="fr-FR" sz="800" dirty="0">
                <a:solidFill>
                  <a:srgbClr val="FF2D0C"/>
                </a:solidFill>
                <a:latin typeface="Courier New" panose="02070309020205020404" pitchFamily="49" charset="0"/>
                <a:cs typeface="Courier New" panose="02070309020205020404" pitchFamily="49" charset="0"/>
              </a:rPr>
              <a:t>/</a:t>
            </a:r>
            <a:r>
              <a:rPr lang="fr-FR" sz="800" dirty="0" err="1">
                <a:solidFill>
                  <a:srgbClr val="FF2D0C"/>
                </a:solidFill>
                <a:latin typeface="Courier New" panose="02070309020205020404" pitchFamily="49" charset="0"/>
                <a:cs typeface="Courier New" panose="02070309020205020404" pitchFamily="49" charset="0"/>
              </a:rPr>
              <a:t>CMakeFiles</a:t>
            </a:r>
            <a:r>
              <a:rPr lang="fr-FR" sz="800" dirty="0">
                <a:solidFill>
                  <a:srgbClr val="FF2D0C"/>
                </a:solidFill>
                <a:latin typeface="Courier New" panose="02070309020205020404" pitchFamily="49" charset="0"/>
                <a:cs typeface="Courier New" panose="02070309020205020404" pitchFamily="49" charset="0"/>
              </a:rPr>
              <a:t>/cuda_compile_1.dir/src/./cuda_compile_1_generated_cuda_depth_packet_processor.cu.o</a:t>
            </a:r>
          </a:p>
          <a:p>
            <a:endParaRPr lang="fr-FR" sz="800" dirty="0">
              <a:solidFill>
                <a:schemeClr val="bg1"/>
              </a:solidFill>
              <a:latin typeface="Courier New" panose="02070309020205020404" pitchFamily="49" charset="0"/>
              <a:cs typeface="Courier New" panose="02070309020205020404" pitchFamily="49" charset="0"/>
            </a:endParaRPr>
          </a:p>
          <a:p>
            <a:endParaRPr lang="fr-FR" sz="800" dirty="0">
              <a:solidFill>
                <a:schemeClr val="bg1"/>
              </a:solidFill>
              <a:latin typeface="Courier New" panose="02070309020205020404" pitchFamily="49" charset="0"/>
              <a:cs typeface="Courier New" panose="02070309020205020404" pitchFamily="49" charset="0"/>
            </a:endParaRPr>
          </a:p>
          <a:p>
            <a:r>
              <a:rPr lang="fr-FR" sz="800" dirty="0" err="1">
                <a:solidFill>
                  <a:schemeClr val="bg1"/>
                </a:solidFill>
                <a:latin typeface="Courier New" panose="02070309020205020404" pitchFamily="49" charset="0"/>
                <a:cs typeface="Courier New" panose="02070309020205020404" pitchFamily="49" charset="0"/>
              </a:rPr>
              <a:t>make</a:t>
            </a:r>
            <a:r>
              <a:rPr lang="fr-FR" sz="800" dirty="0">
                <a:solidFill>
                  <a:schemeClr val="bg1"/>
                </a:solidFill>
                <a:latin typeface="Courier New" panose="02070309020205020404" pitchFamily="49" charset="0"/>
                <a:cs typeface="Courier New" panose="02070309020205020404" pitchFamily="49" charset="0"/>
              </a:rPr>
              <a:t>[2]: *** [</a:t>
            </a:r>
            <a:r>
              <a:rPr lang="fr-FR" sz="800" dirty="0" err="1">
                <a:solidFill>
                  <a:schemeClr val="bg1"/>
                </a:solidFill>
                <a:latin typeface="Courier New" panose="02070309020205020404" pitchFamily="49" charset="0"/>
                <a:cs typeface="Courier New" panose="02070309020205020404" pitchFamily="49" charset="0"/>
              </a:rPr>
              <a:t>CMakeFiles</a:t>
            </a:r>
            <a:r>
              <a:rPr lang="fr-FR" sz="800" dirty="0">
                <a:solidFill>
                  <a:schemeClr val="bg1"/>
                </a:solidFill>
                <a:latin typeface="Courier New" panose="02070309020205020404" pitchFamily="49" charset="0"/>
                <a:cs typeface="Courier New" panose="02070309020205020404" pitchFamily="49" charset="0"/>
              </a:rPr>
              <a:t>/freenect2.dir/build.make:87: </a:t>
            </a:r>
            <a:r>
              <a:rPr lang="fr-FR" sz="800" dirty="0" err="1">
                <a:solidFill>
                  <a:schemeClr val="bg1"/>
                </a:solidFill>
                <a:latin typeface="Courier New" panose="02070309020205020404" pitchFamily="49" charset="0"/>
                <a:cs typeface="Courier New" panose="02070309020205020404" pitchFamily="49" charset="0"/>
              </a:rPr>
              <a:t>CMakeFiles</a:t>
            </a:r>
            <a:r>
              <a:rPr lang="fr-FR" sz="800" dirty="0">
                <a:solidFill>
                  <a:schemeClr val="bg1"/>
                </a:solidFill>
                <a:latin typeface="Courier New" panose="02070309020205020404" pitchFamily="49" charset="0"/>
                <a:cs typeface="Courier New" panose="02070309020205020404" pitchFamily="49" charset="0"/>
              </a:rPr>
              <a:t>/cuda_compile_1.dir/src/cuda_compile_1_generated_cuda_depth_packet_processor.cu.o] </a:t>
            </a:r>
            <a:r>
              <a:rPr lang="fr-FR" sz="800" dirty="0" err="1">
                <a:solidFill>
                  <a:schemeClr val="bg1"/>
                </a:solidFill>
                <a:latin typeface="Courier New" panose="02070309020205020404" pitchFamily="49" charset="0"/>
                <a:cs typeface="Courier New" panose="02070309020205020404" pitchFamily="49" charset="0"/>
              </a:rPr>
              <a:t>Error</a:t>
            </a:r>
            <a:r>
              <a:rPr lang="fr-FR" sz="800" dirty="0">
                <a:solidFill>
                  <a:schemeClr val="bg1"/>
                </a:solidFill>
                <a:latin typeface="Courier New" panose="02070309020205020404" pitchFamily="49" charset="0"/>
                <a:cs typeface="Courier New" panose="02070309020205020404" pitchFamily="49" charset="0"/>
              </a:rPr>
              <a:t> 1</a:t>
            </a:r>
          </a:p>
          <a:p>
            <a:r>
              <a:rPr lang="fr-FR" sz="800" dirty="0" err="1">
                <a:solidFill>
                  <a:schemeClr val="bg1"/>
                </a:solidFill>
                <a:latin typeface="Courier New" panose="02070309020205020404" pitchFamily="49" charset="0"/>
                <a:cs typeface="Courier New" panose="02070309020205020404" pitchFamily="49" charset="0"/>
              </a:rPr>
              <a:t>make</a:t>
            </a:r>
            <a:r>
              <a:rPr lang="fr-FR" sz="800" dirty="0">
                <a:solidFill>
                  <a:schemeClr val="bg1"/>
                </a:solidFill>
                <a:latin typeface="Courier New" panose="02070309020205020404" pitchFamily="49" charset="0"/>
                <a:cs typeface="Courier New" panose="02070309020205020404" pitchFamily="49" charset="0"/>
              </a:rPr>
              <a:t>[1]: *** [</a:t>
            </a:r>
            <a:r>
              <a:rPr lang="fr-FR" sz="800" dirty="0" err="1">
                <a:solidFill>
                  <a:schemeClr val="bg1"/>
                </a:solidFill>
                <a:latin typeface="Courier New" panose="02070309020205020404" pitchFamily="49" charset="0"/>
                <a:cs typeface="Courier New" panose="02070309020205020404" pitchFamily="49" charset="0"/>
              </a:rPr>
              <a:t>CMakeFiles</a:t>
            </a:r>
            <a:r>
              <a:rPr lang="fr-FR" sz="800" dirty="0">
                <a:solidFill>
                  <a:schemeClr val="bg1"/>
                </a:solidFill>
                <a:latin typeface="Courier New" panose="02070309020205020404" pitchFamily="49" charset="0"/>
                <a:cs typeface="Courier New" panose="02070309020205020404" pitchFamily="49" charset="0"/>
              </a:rPr>
              <a:t>/Makefile2:148: </a:t>
            </a:r>
            <a:r>
              <a:rPr lang="fr-FR" sz="800" dirty="0" err="1">
                <a:solidFill>
                  <a:schemeClr val="bg1"/>
                </a:solidFill>
                <a:latin typeface="Courier New" panose="02070309020205020404" pitchFamily="49" charset="0"/>
                <a:cs typeface="Courier New" panose="02070309020205020404" pitchFamily="49" charset="0"/>
              </a:rPr>
              <a:t>CMakeFiles</a:t>
            </a:r>
            <a:r>
              <a:rPr lang="fr-FR" sz="800" dirty="0">
                <a:solidFill>
                  <a:schemeClr val="bg1"/>
                </a:solidFill>
                <a:latin typeface="Courier New" panose="02070309020205020404" pitchFamily="49" charset="0"/>
                <a:cs typeface="Courier New" panose="02070309020205020404" pitchFamily="49" charset="0"/>
              </a:rPr>
              <a:t>/freenect2.dir/all] </a:t>
            </a:r>
            <a:r>
              <a:rPr lang="fr-FR" sz="800" dirty="0" err="1">
                <a:solidFill>
                  <a:schemeClr val="bg1"/>
                </a:solidFill>
                <a:latin typeface="Courier New" panose="02070309020205020404" pitchFamily="49" charset="0"/>
                <a:cs typeface="Courier New" panose="02070309020205020404" pitchFamily="49" charset="0"/>
              </a:rPr>
              <a:t>Error</a:t>
            </a:r>
            <a:r>
              <a:rPr lang="fr-FR" sz="800" dirty="0">
                <a:solidFill>
                  <a:schemeClr val="bg1"/>
                </a:solidFill>
                <a:latin typeface="Courier New" panose="02070309020205020404" pitchFamily="49" charset="0"/>
                <a:cs typeface="Courier New" panose="02070309020205020404" pitchFamily="49" charset="0"/>
              </a:rPr>
              <a:t> 2</a:t>
            </a:r>
          </a:p>
          <a:p>
            <a:r>
              <a:rPr lang="fr-FR" sz="800" dirty="0" err="1">
                <a:solidFill>
                  <a:schemeClr val="bg1"/>
                </a:solidFill>
                <a:latin typeface="Courier New" panose="02070309020205020404" pitchFamily="49" charset="0"/>
                <a:cs typeface="Courier New" panose="02070309020205020404" pitchFamily="49" charset="0"/>
              </a:rPr>
              <a:t>make</a:t>
            </a:r>
            <a:r>
              <a:rPr lang="fr-FR" sz="800" dirty="0">
                <a:solidFill>
                  <a:schemeClr val="bg1"/>
                </a:solidFill>
                <a:latin typeface="Courier New" panose="02070309020205020404" pitchFamily="49" charset="0"/>
                <a:cs typeface="Courier New" panose="02070309020205020404" pitchFamily="49" charset="0"/>
              </a:rPr>
              <a:t>: *** [Makefile:136: all] </a:t>
            </a:r>
            <a:r>
              <a:rPr lang="fr-FR" sz="800" dirty="0" err="1">
                <a:solidFill>
                  <a:schemeClr val="bg1"/>
                </a:solidFill>
                <a:latin typeface="Courier New" panose="02070309020205020404" pitchFamily="49" charset="0"/>
                <a:cs typeface="Courier New" panose="02070309020205020404" pitchFamily="49" charset="0"/>
              </a:rPr>
              <a:t>Error</a:t>
            </a:r>
            <a:r>
              <a:rPr lang="fr-FR" sz="800" dirty="0">
                <a:solidFill>
                  <a:schemeClr val="bg1"/>
                </a:solidFill>
                <a:latin typeface="Courier New" panose="02070309020205020404" pitchFamily="49" charset="0"/>
                <a:cs typeface="Courier New" panose="02070309020205020404" pitchFamily="49" charset="0"/>
              </a:rPr>
              <a:t> 2</a:t>
            </a:r>
          </a:p>
        </p:txBody>
      </p:sp>
    </p:spTree>
    <p:extLst>
      <p:ext uri="{BB962C8B-B14F-4D97-AF65-F5344CB8AC3E}">
        <p14:creationId xmlns:p14="http://schemas.microsoft.com/office/powerpoint/2010/main" val="15611413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0;p39">
            <a:extLst>
              <a:ext uri="{FF2B5EF4-FFF2-40B4-BE49-F238E27FC236}">
                <a16:creationId xmlns:a16="http://schemas.microsoft.com/office/drawing/2014/main" id="{46F5EF80-3D20-4C1D-ACD1-F8F8EBC6EBF9}"/>
              </a:ext>
            </a:extLst>
          </p:cNvPr>
          <p:cNvSpPr txBox="1">
            <a:spLocks/>
          </p:cNvSpPr>
          <p:nvPr/>
        </p:nvSpPr>
        <p:spPr>
          <a:xfrm>
            <a:off x="800083" y="423594"/>
            <a:ext cx="4799570"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fr-FR" sz="2100" dirty="0"/>
          </a:p>
        </p:txBody>
      </p:sp>
      <p:sp>
        <p:nvSpPr>
          <p:cNvPr id="4" name="Rectangle 2">
            <a:extLst>
              <a:ext uri="{FF2B5EF4-FFF2-40B4-BE49-F238E27FC236}">
                <a16:creationId xmlns:a16="http://schemas.microsoft.com/office/drawing/2014/main" id="{99E89838-AB0B-42B6-B44E-7BF6E11418AF}"/>
              </a:ext>
            </a:extLst>
          </p:cNvPr>
          <p:cNvSpPr>
            <a:spLocks noChangeArrowheads="1"/>
          </p:cNvSpPr>
          <p:nvPr/>
        </p:nvSpPr>
        <p:spPr bwMode="auto">
          <a:xfrm>
            <a:off x="2739772" y="1560417"/>
            <a:ext cx="3664460" cy="2136977"/>
          </a:xfrm>
          <a:prstGeom prst="rect">
            <a:avLst/>
          </a:prstGeom>
          <a:solidFill>
            <a:srgbClr val="BED7EF"/>
          </a:solidFill>
          <a:ln w="9525" algn="ctr">
            <a:solidFill>
              <a:srgbClr val="000000"/>
            </a:solidFill>
            <a:miter lim="800000"/>
            <a:headEnd/>
            <a:tailEnd/>
          </a:ln>
          <a:effectLst/>
        </p:spPr>
        <p:txBody>
          <a:bodyPr vert="horz" wrap="square" lIns="27432" tIns="27432" rIns="27432" bIns="27432" numCol="1" anchor="t" anchorCtr="0" compatLnSpc="1">
            <a:prstTxWarp prst="textNoShape">
              <a:avLst/>
            </a:prstTxWarp>
          </a:bodyPr>
          <a:lstStyle/>
          <a:p>
            <a:pPr algn="ctr" eaLnBrk="0" fontAlgn="base" hangingPunct="0">
              <a:spcBef>
                <a:spcPct val="0"/>
              </a:spcBef>
              <a:spcAft>
                <a:spcPct val="0"/>
              </a:spcAft>
            </a:pPr>
            <a:r>
              <a:rPr lang="fr-FR" altLang="fr-FR" sz="1600" dirty="0">
                <a:latin typeface="Bahnschrift SemiBold" panose="020B0502040204020203" pitchFamily="34" charset="0"/>
              </a:rPr>
              <a:t>Container Openpose</a:t>
            </a:r>
          </a:p>
          <a:p>
            <a:pPr algn="ctr" eaLnBrk="0" fontAlgn="base" hangingPunct="0">
              <a:spcBef>
                <a:spcPct val="0"/>
              </a:spcBef>
              <a:spcAft>
                <a:spcPct val="0"/>
              </a:spcAft>
            </a:pPr>
            <a:endParaRPr lang="fr-FR" altLang="fr-FR" sz="1600" dirty="0">
              <a:latin typeface="Bahnschrift SemiBold" panose="020B0502040204020203" pitchFamily="34" charset="0"/>
            </a:endParaRPr>
          </a:p>
          <a:p>
            <a:pPr algn="ctr" eaLnBrk="0" fontAlgn="base" hangingPunct="0">
              <a:spcBef>
                <a:spcPct val="0"/>
              </a:spcBef>
              <a:spcAft>
                <a:spcPct val="0"/>
              </a:spcAft>
            </a:pPr>
            <a:endParaRPr lang="fr-FR" altLang="fr-FR" sz="1600" dirty="0">
              <a:latin typeface="Bahnschrift SemiBold" panose="020B0502040204020203" pitchFamily="34" charset="0"/>
            </a:endParaRPr>
          </a:p>
          <a:p>
            <a:pPr algn="ctr" eaLnBrk="0" fontAlgn="base" hangingPunct="0">
              <a:spcBef>
                <a:spcPct val="0"/>
              </a:spcBef>
              <a:spcAft>
                <a:spcPct val="0"/>
              </a:spcAft>
            </a:pPr>
            <a:endParaRPr lang="fr-FR" altLang="fr-FR" sz="1600" dirty="0">
              <a:latin typeface="Bahnschrift SemiBold" panose="020B0502040204020203" pitchFamily="34" charset="0"/>
            </a:endParaRPr>
          </a:p>
          <a:p>
            <a:pPr algn="ctr" eaLnBrk="0" fontAlgn="base" hangingPunct="0">
              <a:spcBef>
                <a:spcPct val="0"/>
              </a:spcBef>
              <a:spcAft>
                <a:spcPct val="0"/>
              </a:spcAft>
            </a:pPr>
            <a:endParaRPr lang="fr-FR" altLang="fr-FR" sz="1600" dirty="0">
              <a:latin typeface="Bahnschrift SemiBold" panose="020B0502040204020203" pitchFamily="34" charset="0"/>
            </a:endParaRPr>
          </a:p>
          <a:p>
            <a:pPr marL="285750" indent="-285750">
              <a:buFontTx/>
              <a:buChar char="-"/>
            </a:pPr>
            <a:r>
              <a:rPr lang="fr-FR" sz="1200" dirty="0"/>
              <a:t>Ubuntu 18.04</a:t>
            </a:r>
          </a:p>
          <a:p>
            <a:pPr marL="285750" indent="-285750">
              <a:buFontTx/>
              <a:buChar char="-"/>
            </a:pPr>
            <a:r>
              <a:rPr lang="fr-FR" sz="1200" dirty="0"/>
              <a:t>ROS2 Dashing</a:t>
            </a:r>
          </a:p>
          <a:p>
            <a:pPr marL="285750" indent="-285750">
              <a:buFontTx/>
              <a:buChar char="-"/>
            </a:pPr>
            <a:r>
              <a:rPr lang="fr-FR" sz="1200" dirty="0"/>
              <a:t>Openpose &amp; Openpose_ROS2</a:t>
            </a:r>
          </a:p>
          <a:p>
            <a:pPr marL="285750" indent="-285750">
              <a:buFontTx/>
              <a:buChar char="-"/>
            </a:pPr>
            <a:r>
              <a:rPr lang="fr-FR" sz="1200" dirty="0"/>
              <a:t>CUDA Toolkit 10.2 &amp; CuDNN 7.6.5</a:t>
            </a:r>
          </a:p>
        </p:txBody>
      </p:sp>
      <p:sp>
        <p:nvSpPr>
          <p:cNvPr id="5" name="ZoneTexte 4">
            <a:extLst>
              <a:ext uri="{FF2B5EF4-FFF2-40B4-BE49-F238E27FC236}">
                <a16:creationId xmlns:a16="http://schemas.microsoft.com/office/drawing/2014/main" id="{FA573A9E-C611-4DB8-A7EA-CAAEDA3DC3CF}"/>
              </a:ext>
            </a:extLst>
          </p:cNvPr>
          <p:cNvSpPr txBox="1"/>
          <p:nvPr/>
        </p:nvSpPr>
        <p:spPr>
          <a:xfrm>
            <a:off x="333824" y="2398442"/>
            <a:ext cx="1168910" cy="461665"/>
          </a:xfrm>
          <a:prstGeom prst="rect">
            <a:avLst/>
          </a:prstGeom>
          <a:noFill/>
        </p:spPr>
        <p:txBody>
          <a:bodyPr wrap="none" rtlCol="0">
            <a:spAutoFit/>
          </a:bodyPr>
          <a:lstStyle/>
          <a:p>
            <a:pPr algn="ctr"/>
            <a:r>
              <a:rPr lang="fr-FR" sz="1200" dirty="0">
                <a:latin typeface="Bahnschrift" panose="020B0502040204020203" pitchFamily="34" charset="0"/>
              </a:rPr>
              <a:t>Image couleur</a:t>
            </a:r>
          </a:p>
          <a:p>
            <a:pPr algn="ctr"/>
            <a:r>
              <a:rPr lang="fr-FR" sz="1200" dirty="0">
                <a:latin typeface="Bahnschrift" panose="020B0502040204020203" pitchFamily="34" charset="0"/>
              </a:rPr>
              <a:t>&amp; profondeur</a:t>
            </a:r>
          </a:p>
        </p:txBody>
      </p:sp>
      <p:cxnSp>
        <p:nvCxnSpPr>
          <p:cNvPr id="6" name="Connecteur droit avec flèche 5">
            <a:extLst>
              <a:ext uri="{FF2B5EF4-FFF2-40B4-BE49-F238E27FC236}">
                <a16:creationId xmlns:a16="http://schemas.microsoft.com/office/drawing/2014/main" id="{32D1AA7C-3568-4B36-AA03-D269BF3C28A1}"/>
              </a:ext>
            </a:extLst>
          </p:cNvPr>
          <p:cNvCxnSpPr>
            <a:stCxn id="5" idx="3"/>
            <a:endCxn id="4" idx="1"/>
          </p:cNvCxnSpPr>
          <p:nvPr/>
        </p:nvCxnSpPr>
        <p:spPr>
          <a:xfrm flipV="1">
            <a:off x="1502734" y="2628906"/>
            <a:ext cx="1237038" cy="369"/>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7" name="ZoneTexte 6">
            <a:extLst>
              <a:ext uri="{FF2B5EF4-FFF2-40B4-BE49-F238E27FC236}">
                <a16:creationId xmlns:a16="http://schemas.microsoft.com/office/drawing/2014/main" id="{C75EE346-956F-41F8-A749-590178BB61A6}"/>
              </a:ext>
            </a:extLst>
          </p:cNvPr>
          <p:cNvSpPr txBox="1"/>
          <p:nvPr/>
        </p:nvSpPr>
        <p:spPr>
          <a:xfrm>
            <a:off x="7496194" y="2306250"/>
            <a:ext cx="1531958" cy="646331"/>
          </a:xfrm>
          <a:prstGeom prst="rect">
            <a:avLst/>
          </a:prstGeom>
          <a:noFill/>
        </p:spPr>
        <p:txBody>
          <a:bodyPr wrap="none" rtlCol="0">
            <a:spAutoFit/>
          </a:bodyPr>
          <a:lstStyle/>
          <a:p>
            <a:r>
              <a:rPr lang="fr-FR" sz="1200" dirty="0">
                <a:latin typeface="Bahnschrift" panose="020B0502040204020203" pitchFamily="34" charset="0"/>
              </a:rPr>
              <a:t>Positions des joints</a:t>
            </a:r>
          </a:p>
          <a:p>
            <a:pPr algn="ctr"/>
            <a:r>
              <a:rPr lang="fr-FR" sz="1200" dirty="0">
                <a:latin typeface="Bahnschrift" panose="020B0502040204020203" pitchFamily="34" charset="0"/>
              </a:rPr>
              <a:t>&amp; images avec</a:t>
            </a:r>
          </a:p>
          <a:p>
            <a:pPr algn="ctr"/>
            <a:r>
              <a:rPr lang="fr-FR" sz="1200" dirty="0">
                <a:latin typeface="Bahnschrift" panose="020B0502040204020203" pitchFamily="34" charset="0"/>
              </a:rPr>
              <a:t>squelette</a:t>
            </a:r>
          </a:p>
        </p:txBody>
      </p:sp>
      <p:cxnSp>
        <p:nvCxnSpPr>
          <p:cNvPr id="8" name="Connecteur droit avec flèche 7">
            <a:extLst>
              <a:ext uri="{FF2B5EF4-FFF2-40B4-BE49-F238E27FC236}">
                <a16:creationId xmlns:a16="http://schemas.microsoft.com/office/drawing/2014/main" id="{1E13D8A3-C0D0-4662-826E-7361736CBC2C}"/>
              </a:ext>
            </a:extLst>
          </p:cNvPr>
          <p:cNvCxnSpPr>
            <a:stCxn id="4" idx="3"/>
            <a:endCxn id="7" idx="1"/>
          </p:cNvCxnSpPr>
          <p:nvPr/>
        </p:nvCxnSpPr>
        <p:spPr>
          <a:xfrm>
            <a:off x="6404232" y="2628906"/>
            <a:ext cx="1091962" cy="51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0" name="Espace réservé du numéro de diapositive 9">
            <a:extLst>
              <a:ext uri="{FF2B5EF4-FFF2-40B4-BE49-F238E27FC236}">
                <a16:creationId xmlns:a16="http://schemas.microsoft.com/office/drawing/2014/main" id="{295C9B7A-A458-435A-A09E-57D7908FAAE3}"/>
              </a:ext>
            </a:extLst>
          </p:cNvPr>
          <p:cNvSpPr>
            <a:spLocks noGrp="1"/>
          </p:cNvSpPr>
          <p:nvPr>
            <p:ph type="sldNum" sz="quarter" idx="12"/>
          </p:nvPr>
        </p:nvSpPr>
        <p:spPr/>
        <p:txBody>
          <a:bodyPr/>
          <a:lstStyle/>
          <a:p>
            <a:fld id="{FF3A1837-5EF7-4F2A-B40C-22A4230E1B36}" type="slidenum">
              <a:rPr lang="fr-FR" smtClean="0"/>
              <a:t>13</a:t>
            </a:fld>
            <a:r>
              <a:rPr lang="fr-FR" dirty="0"/>
              <a:t>/26</a:t>
            </a:r>
          </a:p>
        </p:txBody>
      </p:sp>
      <p:sp>
        <p:nvSpPr>
          <p:cNvPr id="11" name="Google Shape;170;p39">
            <a:extLst>
              <a:ext uri="{FF2B5EF4-FFF2-40B4-BE49-F238E27FC236}">
                <a16:creationId xmlns:a16="http://schemas.microsoft.com/office/drawing/2014/main" id="{EC2F4917-E1B9-4630-B470-C31452829E05}"/>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err="1"/>
              <a:t>Openpose_Docker</a:t>
            </a:r>
            <a:endParaRPr lang="fr-FR" sz="2100" dirty="0"/>
          </a:p>
        </p:txBody>
      </p:sp>
      <p:cxnSp>
        <p:nvCxnSpPr>
          <p:cNvPr id="12" name="Google Shape;172;p39">
            <a:extLst>
              <a:ext uri="{FF2B5EF4-FFF2-40B4-BE49-F238E27FC236}">
                <a16:creationId xmlns:a16="http://schemas.microsoft.com/office/drawing/2014/main" id="{3A9424A7-CA78-427B-BA96-4E53D2870DC0}"/>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9484102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0;p39">
            <a:extLst>
              <a:ext uri="{FF2B5EF4-FFF2-40B4-BE49-F238E27FC236}">
                <a16:creationId xmlns:a16="http://schemas.microsoft.com/office/drawing/2014/main" id="{80708A8C-5A45-4B01-BAB9-C5971F04A594}"/>
              </a:ext>
            </a:extLst>
          </p:cNvPr>
          <p:cNvSpPr txBox="1">
            <a:spLocks/>
          </p:cNvSpPr>
          <p:nvPr/>
        </p:nvSpPr>
        <p:spPr>
          <a:xfrm>
            <a:off x="800083" y="423594"/>
            <a:ext cx="4799570"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fr-FR" sz="2100" dirty="0"/>
          </a:p>
        </p:txBody>
      </p:sp>
      <p:sp>
        <p:nvSpPr>
          <p:cNvPr id="11" name="Espace réservé du numéro de diapositive 10">
            <a:extLst>
              <a:ext uri="{FF2B5EF4-FFF2-40B4-BE49-F238E27FC236}">
                <a16:creationId xmlns:a16="http://schemas.microsoft.com/office/drawing/2014/main" id="{2188C112-AE85-4327-9F0A-15040C2CCF00}"/>
              </a:ext>
            </a:extLst>
          </p:cNvPr>
          <p:cNvSpPr>
            <a:spLocks noGrp="1"/>
          </p:cNvSpPr>
          <p:nvPr>
            <p:ph type="sldNum" sz="quarter" idx="12"/>
          </p:nvPr>
        </p:nvSpPr>
        <p:spPr/>
        <p:txBody>
          <a:bodyPr/>
          <a:lstStyle/>
          <a:p>
            <a:fld id="{FF3A1837-5EF7-4F2A-B40C-22A4230E1B36}" type="slidenum">
              <a:rPr lang="fr-FR" smtClean="0"/>
              <a:t>14</a:t>
            </a:fld>
            <a:endParaRPr lang="fr-FR"/>
          </a:p>
        </p:txBody>
      </p:sp>
      <p:sp>
        <p:nvSpPr>
          <p:cNvPr id="12" name="Google Shape;170;p39">
            <a:extLst>
              <a:ext uri="{FF2B5EF4-FFF2-40B4-BE49-F238E27FC236}">
                <a16:creationId xmlns:a16="http://schemas.microsoft.com/office/drawing/2014/main" id="{35F52E06-0E8A-4AD2-B939-0B27F41E83EE}"/>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Openpose _Docker</a:t>
            </a:r>
          </a:p>
        </p:txBody>
      </p:sp>
      <p:cxnSp>
        <p:nvCxnSpPr>
          <p:cNvPr id="13" name="Google Shape;172;p39">
            <a:extLst>
              <a:ext uri="{FF2B5EF4-FFF2-40B4-BE49-F238E27FC236}">
                <a16:creationId xmlns:a16="http://schemas.microsoft.com/office/drawing/2014/main" id="{79F967DA-5EE0-4074-95B2-3FC17A2AF898}"/>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9" name="ZoneTexte 18">
            <a:extLst>
              <a:ext uri="{FF2B5EF4-FFF2-40B4-BE49-F238E27FC236}">
                <a16:creationId xmlns:a16="http://schemas.microsoft.com/office/drawing/2014/main" id="{71FCB44D-54F2-46AF-987C-71648A281810}"/>
              </a:ext>
            </a:extLst>
          </p:cNvPr>
          <p:cNvSpPr txBox="1"/>
          <p:nvPr/>
        </p:nvSpPr>
        <p:spPr>
          <a:xfrm>
            <a:off x="612001" y="1039813"/>
            <a:ext cx="7919997" cy="3400931"/>
          </a:xfrm>
          <a:prstGeom prst="rect">
            <a:avLst/>
          </a:prstGeom>
          <a:noFill/>
        </p:spPr>
        <p:txBody>
          <a:bodyPr wrap="square">
            <a:spAutoFit/>
          </a:bodyPr>
          <a:lstStyle/>
          <a:p>
            <a:pPr>
              <a:defRPr/>
            </a:pPr>
            <a:r>
              <a:rPr lang="fr-FR" sz="1400" dirty="0">
                <a:latin typeface="Bahnschrift" panose="020B0502040204020203" pitchFamily="34" charset="0"/>
              </a:rPr>
              <a:t>1. Ubuntu 18.04 + ROS2 Dashing</a:t>
            </a:r>
          </a:p>
          <a:p>
            <a:pPr>
              <a:defRPr/>
            </a:pPr>
            <a:r>
              <a:rPr lang="fr-FR" sz="800" b="0" kern="1200" dirty="0" err="1">
                <a:solidFill>
                  <a:schemeClr val="dk1"/>
                </a:solidFill>
                <a:effectLst/>
                <a:latin typeface="Consolas" panose="020B0609020204030204" pitchFamily="49" charset="0"/>
                <a:ea typeface="+mn-ea"/>
                <a:cs typeface="+mn-cs"/>
              </a:rPr>
              <a:t>osrf</a:t>
            </a:r>
            <a:r>
              <a:rPr lang="fr-FR" sz="800" b="0" kern="1200" dirty="0">
                <a:solidFill>
                  <a:schemeClr val="dk1"/>
                </a:solidFill>
                <a:effectLst/>
                <a:latin typeface="Consolas" panose="020B0609020204030204" pitchFamily="49" charset="0"/>
                <a:ea typeface="+mn-ea"/>
                <a:cs typeface="+mn-cs"/>
              </a:rPr>
              <a:t>/</a:t>
            </a:r>
            <a:r>
              <a:rPr lang="fr-FR" sz="800" b="0" kern="1200" dirty="0" err="1">
                <a:solidFill>
                  <a:schemeClr val="dk1"/>
                </a:solidFill>
                <a:effectLst/>
                <a:latin typeface="Consolas" panose="020B0609020204030204" pitchFamily="49" charset="0"/>
                <a:ea typeface="+mn-ea"/>
                <a:cs typeface="+mn-cs"/>
              </a:rPr>
              <a:t>ros:dashing-desktop</a:t>
            </a:r>
            <a:endParaRPr lang="fr-FR" sz="800" b="0" kern="1200" dirty="0">
              <a:solidFill>
                <a:schemeClr val="dk1"/>
              </a:solidFill>
              <a:effectLst/>
              <a:latin typeface="Consolas" panose="020B0609020204030204" pitchFamily="49" charset="0"/>
              <a:ea typeface="+mn-ea"/>
              <a:cs typeface="+mn-cs"/>
            </a:endParaRPr>
          </a:p>
          <a:p>
            <a:pPr>
              <a:defRPr/>
            </a:pPr>
            <a:endParaRPr lang="fr-FR" sz="800" dirty="0">
              <a:solidFill>
                <a:schemeClr val="dk1"/>
              </a:solidFill>
              <a:latin typeface="Consolas" panose="020B0609020204030204" pitchFamily="49" charset="0"/>
            </a:endParaRPr>
          </a:p>
          <a:p>
            <a:pPr>
              <a:defRPr/>
            </a:pPr>
            <a:endParaRPr lang="fr-FR" sz="800" dirty="0">
              <a:solidFill>
                <a:schemeClr val="dk1"/>
              </a:solidFill>
              <a:latin typeface="Consolas" panose="020B0609020204030204" pitchFamily="49" charset="0"/>
            </a:endParaRPr>
          </a:p>
          <a:p>
            <a:pPr marL="0" marR="0" lvl="0" indent="0" defTabSz="685715" rtl="0" eaLnBrk="1" fontAlgn="auto" latinLnBrk="0" hangingPunct="1">
              <a:lnSpc>
                <a:spcPct val="100000"/>
              </a:lnSpc>
              <a:spcBef>
                <a:spcPts val="0"/>
              </a:spcBef>
              <a:spcAft>
                <a:spcPts val="0"/>
              </a:spcAft>
              <a:buClrTx/>
              <a:buSzTx/>
              <a:buFontTx/>
              <a:buNone/>
              <a:tabLst/>
              <a:defRPr/>
            </a:pPr>
            <a:r>
              <a:rPr lang="fr-FR" sz="1400" dirty="0">
                <a:latin typeface="Bahnschrift" panose="020B0502040204020203" pitchFamily="34" charset="0"/>
              </a:rPr>
              <a:t>2. Variables d'environnement et ports exposés</a:t>
            </a:r>
            <a:br>
              <a:rPr lang="fr-FR" sz="1400" dirty="0">
                <a:latin typeface="Bahnschrift" panose="020B0502040204020203" pitchFamily="34" charset="0"/>
              </a:rPr>
            </a:br>
            <a:r>
              <a:rPr kumimoji="0" lang="en-US" sz="8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EXPOSE 9090 11311 8080</a:t>
            </a:r>
          </a:p>
          <a:p>
            <a:pPr marL="0" marR="0" lvl="0" indent="0" defTabSz="685715" rtl="0" eaLnBrk="1" fontAlgn="auto" latinLnBrk="0" hangingPunct="1">
              <a:lnSpc>
                <a:spcPct val="100000"/>
              </a:lnSpc>
              <a:spcBef>
                <a:spcPts val="0"/>
              </a:spcBef>
              <a:spcAft>
                <a:spcPts val="0"/>
              </a:spcAft>
              <a:buClrTx/>
              <a:buSzTx/>
              <a:buFontTx/>
              <a:buNone/>
              <a:tabLst/>
              <a:defRPr/>
            </a:pPr>
            <a:r>
              <a:rPr lang="en-US" sz="800" dirty="0" err="1">
                <a:solidFill>
                  <a:prstClr val="black"/>
                </a:solidFill>
                <a:latin typeface="Consolas" panose="020B0609020204030204" pitchFamily="49" charset="0"/>
              </a:rPr>
              <a:t>Défini</a:t>
            </a:r>
            <a:r>
              <a:rPr lang="en-US" sz="800" dirty="0">
                <a:solidFill>
                  <a:prstClr val="black"/>
                </a:solidFill>
                <a:latin typeface="Consolas" panose="020B0609020204030204" pitchFamily="49" charset="0"/>
              </a:rPr>
              <a:t> le ROS_DOMAIN_ID, ROS_LOCALHOST_ONLY, ROS_MASTER_URI </a:t>
            </a:r>
            <a:r>
              <a:rPr lang="en-US" sz="800" dirty="0" err="1">
                <a:solidFill>
                  <a:prstClr val="black"/>
                </a:solidFill>
                <a:latin typeface="Consolas" panose="020B0609020204030204" pitchFamily="49" charset="0"/>
              </a:rPr>
              <a:t>etc</a:t>
            </a:r>
            <a:r>
              <a:rPr lang="en-US" sz="800" dirty="0">
                <a:solidFill>
                  <a:prstClr val="black"/>
                </a:solidFill>
                <a:latin typeface="Consolas" panose="020B0609020204030204" pitchFamily="49" charset="0"/>
              </a:rPr>
              <a:t>…</a:t>
            </a:r>
          </a:p>
          <a:p>
            <a:pPr marL="0" marR="0" lvl="0" indent="0" defTabSz="685715" rtl="0" eaLnBrk="1" fontAlgn="auto" latinLnBrk="0" hangingPunct="1">
              <a:lnSpc>
                <a:spcPct val="100000"/>
              </a:lnSpc>
              <a:spcBef>
                <a:spcPts val="0"/>
              </a:spcBef>
              <a:spcAft>
                <a:spcPts val="0"/>
              </a:spcAft>
              <a:buClrTx/>
              <a:buSzTx/>
              <a:buFontTx/>
              <a:buNone/>
              <a:tabLst/>
              <a:defRPr/>
            </a:pPr>
            <a:endParaRPr lang="fr-FR" sz="800" dirty="0">
              <a:latin typeface="Consolas" panose="020B0609020204030204" pitchFamily="49" charset="0"/>
            </a:endParaRPr>
          </a:p>
          <a:p>
            <a:pPr>
              <a:defRPr/>
            </a:pPr>
            <a:endParaRPr lang="fr-FR" sz="800" b="0" kern="1200" dirty="0">
              <a:solidFill>
                <a:schemeClr val="dk1"/>
              </a:solidFill>
              <a:effectLst/>
              <a:latin typeface="Consolas" panose="020B0609020204030204" pitchFamily="49" charset="0"/>
              <a:ea typeface="+mn-ea"/>
              <a:cs typeface="+mn-cs"/>
            </a:endParaRPr>
          </a:p>
          <a:p>
            <a:pPr>
              <a:defRPr/>
            </a:pPr>
            <a:r>
              <a:rPr lang="fr-FR" sz="1400" dirty="0">
                <a:solidFill>
                  <a:prstClr val="black"/>
                </a:solidFill>
                <a:latin typeface="Bahnschrift" panose="020B0502040204020203" pitchFamily="34" charset="0"/>
              </a:rPr>
              <a:t>3. </a:t>
            </a:r>
            <a:r>
              <a:rPr lang="fr-FR" sz="1400" dirty="0">
                <a:latin typeface="Bahnschrift" panose="020B0502040204020203" pitchFamily="34" charset="0"/>
              </a:rPr>
              <a:t>Installation de CUDA Toolkit 10.2 &amp; CuDNN 7.6.5 : </a:t>
            </a:r>
            <a:endParaRPr kumimoji="0" lang="fr-FR" sz="1400" b="0" i="0" u="none" strike="noStrike" kern="1200" cap="none" spc="0" normalizeH="0" baseline="0" noProof="0" dirty="0">
              <a:ln>
                <a:noFill/>
              </a:ln>
              <a:solidFill>
                <a:prstClr val="black"/>
              </a:solidFill>
              <a:effectLst/>
              <a:uLnTx/>
              <a:uFillTx/>
              <a:latin typeface="Bahnschrift" panose="020B0502040204020203" pitchFamily="34" charset="0"/>
              <a:ea typeface="+mn-ea"/>
              <a:cs typeface="+mn-cs"/>
            </a:endParaRPr>
          </a:p>
          <a:p>
            <a:pPr>
              <a:defRPr/>
            </a:pPr>
            <a:r>
              <a:rPr lang="fr-FR" sz="800" dirty="0">
                <a:solidFill>
                  <a:prstClr val="black"/>
                </a:solidFill>
                <a:latin typeface="Consolas" panose="020B0609020204030204" pitchFamily="49" charset="0"/>
              </a:rPr>
              <a:t>Clé de CUDA : https://developer.download.nvidia.com/compute/cuda/repos/ubuntu1804/x86_64/cuda-keyring_1.0-1_all.deb</a:t>
            </a:r>
          </a:p>
          <a:p>
            <a:pPr>
              <a:defRPr/>
            </a:pPr>
            <a:endParaRPr lang="fr-FR" sz="800" dirty="0">
              <a:solidFill>
                <a:prstClr val="black"/>
              </a:solidFill>
              <a:latin typeface="Bahnschrift" panose="020B0502040204020203" pitchFamily="34" charset="0"/>
            </a:endParaRPr>
          </a:p>
          <a:p>
            <a:pPr>
              <a:defRPr/>
            </a:pPr>
            <a:endParaRPr lang="fr-FR" sz="800" dirty="0">
              <a:solidFill>
                <a:prstClr val="black"/>
              </a:solidFill>
              <a:latin typeface="Bahnschrift" panose="020B0502040204020203" pitchFamily="34" charset="0"/>
            </a:endParaRPr>
          </a:p>
          <a:p>
            <a:pPr marL="0" marR="0" lvl="0" indent="0" defTabSz="685715" rtl="0" eaLnBrk="1" fontAlgn="auto" latinLnBrk="0" hangingPunct="1">
              <a:lnSpc>
                <a:spcPct val="100000"/>
              </a:lnSpc>
              <a:spcBef>
                <a:spcPts val="0"/>
              </a:spcBef>
              <a:spcAft>
                <a:spcPts val="0"/>
              </a:spcAft>
              <a:buClrTx/>
              <a:buSzTx/>
              <a:buFontTx/>
              <a:buNone/>
              <a:tabLst/>
              <a:defRPr/>
            </a:pPr>
            <a:r>
              <a:rPr lang="fr-FR" sz="1400" dirty="0">
                <a:solidFill>
                  <a:prstClr val="black"/>
                </a:solidFill>
                <a:latin typeface="Bahnschrift" panose="020B0502040204020203" pitchFamily="34" charset="0"/>
              </a:rPr>
              <a:t>4</a:t>
            </a:r>
            <a:r>
              <a:rPr kumimoji="0" lang="fr-FR" sz="1400" b="0" i="0" u="none" strike="noStrike" kern="1200" cap="none" spc="0" normalizeH="0" baseline="0" noProof="0" dirty="0">
                <a:ln>
                  <a:noFill/>
                </a:ln>
                <a:solidFill>
                  <a:prstClr val="black"/>
                </a:solidFill>
                <a:effectLst/>
                <a:uLnTx/>
                <a:uFillTx/>
                <a:latin typeface="Bahnschrift" panose="020B0502040204020203" pitchFamily="34" charset="0"/>
                <a:ea typeface="+mn-ea"/>
                <a:cs typeface="+mn-cs"/>
              </a:rPr>
              <a:t>. Installer Cmake</a:t>
            </a:r>
          </a:p>
          <a:p>
            <a:pPr marL="0" marR="0" lvl="0" indent="0" defTabSz="685715" rtl="0" eaLnBrk="1" fontAlgn="auto" latinLnBrk="0" hangingPunct="1">
              <a:lnSpc>
                <a:spcPct val="100000"/>
              </a:lnSpc>
              <a:spcBef>
                <a:spcPts val="0"/>
              </a:spcBef>
              <a:spcAft>
                <a:spcPts val="0"/>
              </a:spcAft>
              <a:buClrTx/>
              <a:buSzTx/>
              <a:buFontTx/>
              <a:buNone/>
              <a:tabLst/>
              <a:defRPr/>
            </a:pPr>
            <a:endParaRPr kumimoji="0" lang="fr-FR" sz="800" b="0" i="0" u="none" strike="noStrike" kern="1200" cap="none" spc="0" normalizeH="0" baseline="0" noProof="0" dirty="0">
              <a:ln>
                <a:noFill/>
              </a:ln>
              <a:solidFill>
                <a:prstClr val="black"/>
              </a:solidFill>
              <a:effectLst/>
              <a:uLnTx/>
              <a:uFillTx/>
              <a:latin typeface="Bahnschrift" panose="020B0502040204020203" pitchFamily="34" charset="0"/>
              <a:ea typeface="+mn-ea"/>
              <a:cs typeface="+mn-cs"/>
            </a:endParaRPr>
          </a:p>
          <a:p>
            <a:pPr marL="0" marR="0" lvl="0" indent="0" defTabSz="685715" rtl="0" eaLnBrk="1" fontAlgn="auto" latinLnBrk="0" hangingPunct="1">
              <a:lnSpc>
                <a:spcPct val="100000"/>
              </a:lnSpc>
              <a:spcBef>
                <a:spcPts val="0"/>
              </a:spcBef>
              <a:spcAft>
                <a:spcPts val="0"/>
              </a:spcAft>
              <a:buClrTx/>
              <a:buSzTx/>
              <a:buFontTx/>
              <a:buNone/>
              <a:tabLst/>
              <a:defRPr/>
            </a:pPr>
            <a:endParaRPr kumimoji="0" lang="fr-FR" sz="800" b="0" i="0" u="none" strike="noStrike" kern="1200" cap="none" spc="0" normalizeH="0" baseline="0" noProof="0" dirty="0">
              <a:ln>
                <a:noFill/>
              </a:ln>
              <a:solidFill>
                <a:prstClr val="black"/>
              </a:solidFill>
              <a:effectLst/>
              <a:uLnTx/>
              <a:uFillTx/>
              <a:latin typeface="Bahnschrift" panose="020B0502040204020203" pitchFamily="34" charset="0"/>
              <a:ea typeface="+mn-ea"/>
              <a:cs typeface="+mn-cs"/>
            </a:endParaRPr>
          </a:p>
          <a:p>
            <a:pPr marL="0" marR="0" lvl="0" indent="0" defTabSz="685715" rtl="0" eaLnBrk="1" fontAlgn="auto" latinLnBrk="0" hangingPunct="1">
              <a:lnSpc>
                <a:spcPct val="100000"/>
              </a:lnSpc>
              <a:spcBef>
                <a:spcPts val="0"/>
              </a:spcBef>
              <a:spcAft>
                <a:spcPts val="0"/>
              </a:spcAft>
              <a:buClrTx/>
              <a:buSzTx/>
              <a:buFontTx/>
              <a:buNone/>
              <a:tabLst/>
              <a:defRPr/>
            </a:pPr>
            <a:r>
              <a:rPr kumimoji="0" lang="fr-FR" sz="1400" b="0" i="0" u="none" strike="noStrike" kern="1200" cap="none" spc="0" normalizeH="0" baseline="0" noProof="0" dirty="0">
                <a:ln>
                  <a:noFill/>
                </a:ln>
                <a:solidFill>
                  <a:prstClr val="black"/>
                </a:solidFill>
                <a:effectLst/>
                <a:uLnTx/>
                <a:uFillTx/>
                <a:latin typeface="Bahnschrift" panose="020B0502040204020203" pitchFamily="34" charset="0"/>
                <a:ea typeface="+mn-ea"/>
                <a:cs typeface="+mn-cs"/>
              </a:rPr>
              <a:t>5. Installer Openpose</a:t>
            </a:r>
          </a:p>
          <a:p>
            <a:pPr marL="0" marR="0" lvl="0" indent="0" defTabSz="685715" rtl="0" eaLnBrk="1" fontAlgn="auto" latinLnBrk="0" hangingPunct="1">
              <a:lnSpc>
                <a:spcPct val="100000"/>
              </a:lnSpc>
              <a:spcBef>
                <a:spcPts val="0"/>
              </a:spcBef>
              <a:spcAft>
                <a:spcPts val="0"/>
              </a:spcAft>
              <a:buClrTx/>
              <a:buSzTx/>
              <a:buFontTx/>
              <a:buNone/>
              <a:tabLst/>
              <a:defRPr/>
            </a:pPr>
            <a:endParaRPr lang="fr-FR" sz="800" dirty="0">
              <a:solidFill>
                <a:prstClr val="black"/>
              </a:solidFill>
              <a:latin typeface="Bahnschrift" panose="020B0502040204020203" pitchFamily="34" charset="0"/>
            </a:endParaRPr>
          </a:p>
          <a:p>
            <a:pPr marL="0" marR="0" lvl="0" indent="0" defTabSz="685715" rtl="0" eaLnBrk="1" fontAlgn="auto" latinLnBrk="0" hangingPunct="1">
              <a:lnSpc>
                <a:spcPct val="100000"/>
              </a:lnSpc>
              <a:spcBef>
                <a:spcPts val="0"/>
              </a:spcBef>
              <a:spcAft>
                <a:spcPts val="0"/>
              </a:spcAft>
              <a:buClrTx/>
              <a:buSzTx/>
              <a:buFontTx/>
              <a:buNone/>
              <a:tabLst/>
              <a:defRPr/>
            </a:pPr>
            <a:endParaRPr kumimoji="0" lang="fr-FR" sz="800" b="0" i="0" u="none" strike="noStrike" kern="1200" cap="none" spc="0" normalizeH="0" baseline="0" noProof="0" dirty="0">
              <a:ln>
                <a:noFill/>
              </a:ln>
              <a:solidFill>
                <a:prstClr val="black"/>
              </a:solidFill>
              <a:effectLst/>
              <a:uLnTx/>
              <a:uFillTx/>
              <a:latin typeface="Bahnschrift" panose="020B0502040204020203" pitchFamily="34" charset="0"/>
              <a:ea typeface="+mn-ea"/>
              <a:cs typeface="+mn-cs"/>
            </a:endParaRPr>
          </a:p>
          <a:p>
            <a:pPr marL="0" marR="0" lvl="0" indent="0" defTabSz="685715" rtl="0" eaLnBrk="1" fontAlgn="auto" latinLnBrk="0" hangingPunct="1">
              <a:lnSpc>
                <a:spcPct val="100000"/>
              </a:lnSpc>
              <a:spcBef>
                <a:spcPts val="0"/>
              </a:spcBef>
              <a:spcAft>
                <a:spcPts val="0"/>
              </a:spcAft>
              <a:buClrTx/>
              <a:buSzTx/>
              <a:buFontTx/>
              <a:buNone/>
              <a:tabLst/>
              <a:defRPr/>
            </a:pPr>
            <a:r>
              <a:rPr lang="fr-FR" sz="1400" dirty="0">
                <a:solidFill>
                  <a:prstClr val="black"/>
                </a:solidFill>
                <a:latin typeface="Bahnschrift" panose="020B0502040204020203" pitchFamily="34" charset="0"/>
              </a:rPr>
              <a:t>6. Installer Openpose_ROS2</a:t>
            </a:r>
          </a:p>
          <a:p>
            <a:pPr marL="0" marR="0" lvl="0" indent="0" defTabSz="685715" rtl="0" eaLnBrk="1" fontAlgn="auto" latinLnBrk="0" hangingPunct="1">
              <a:lnSpc>
                <a:spcPct val="100000"/>
              </a:lnSpc>
              <a:spcBef>
                <a:spcPts val="0"/>
              </a:spcBef>
              <a:spcAft>
                <a:spcPts val="0"/>
              </a:spcAft>
              <a:buClrTx/>
              <a:buSzTx/>
              <a:buFontTx/>
              <a:buNone/>
              <a:tabLst/>
              <a:defRPr/>
            </a:pPr>
            <a:endParaRPr kumimoji="0" lang="fr-FR" sz="800" b="0"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a:defRPr/>
            </a:pPr>
            <a:endParaRPr lang="fr-FR" sz="1100" b="0" kern="1200" dirty="0">
              <a:solidFill>
                <a:schemeClr val="dk1"/>
              </a:solidFill>
              <a:effectLst/>
              <a:latin typeface="Consolas" panose="020B0609020204030204" pitchFamily="49" charset="0"/>
              <a:ea typeface="+mn-ea"/>
              <a:cs typeface="+mn-cs"/>
            </a:endParaRPr>
          </a:p>
        </p:txBody>
      </p:sp>
    </p:spTree>
    <p:extLst>
      <p:ext uri="{BB962C8B-B14F-4D97-AF65-F5344CB8AC3E}">
        <p14:creationId xmlns:p14="http://schemas.microsoft.com/office/powerpoint/2010/main" val="35855659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94;p41">
            <a:extLst>
              <a:ext uri="{FF2B5EF4-FFF2-40B4-BE49-F238E27FC236}">
                <a16:creationId xmlns:a16="http://schemas.microsoft.com/office/drawing/2014/main" id="{764772F8-60C6-4FDB-89CF-437A6D5F48E0}"/>
              </a:ext>
            </a:extLst>
          </p:cNvPr>
          <p:cNvSpPr txBox="1">
            <a:spLocks/>
          </p:cNvSpPr>
          <p:nvPr/>
        </p:nvSpPr>
        <p:spPr>
          <a:xfrm>
            <a:off x="4572001" y="3168872"/>
            <a:ext cx="4322930" cy="64470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4950" dirty="0"/>
              <a:t>Acquisition</a:t>
            </a:r>
          </a:p>
        </p:txBody>
      </p:sp>
      <p:sp>
        <p:nvSpPr>
          <p:cNvPr id="2" name="Espace réservé du numéro de diapositive 1">
            <a:extLst>
              <a:ext uri="{FF2B5EF4-FFF2-40B4-BE49-F238E27FC236}">
                <a16:creationId xmlns:a16="http://schemas.microsoft.com/office/drawing/2014/main" id="{EBE0140E-C20D-4BBF-98D3-3748DC15CDA8}"/>
              </a:ext>
            </a:extLst>
          </p:cNvPr>
          <p:cNvSpPr>
            <a:spLocks noGrp="1"/>
          </p:cNvSpPr>
          <p:nvPr>
            <p:ph type="sldNum" sz="quarter" idx="12"/>
          </p:nvPr>
        </p:nvSpPr>
        <p:spPr/>
        <p:txBody>
          <a:bodyPr/>
          <a:lstStyle/>
          <a:p>
            <a:fld id="{FF3A1837-5EF7-4F2A-B40C-22A4230E1B36}" type="slidenum">
              <a:rPr lang="fr-FR" smtClean="0"/>
              <a:t>15</a:t>
            </a:fld>
            <a:endParaRPr lang="fr-FR"/>
          </a:p>
        </p:txBody>
      </p:sp>
    </p:spTree>
    <p:extLst>
      <p:ext uri="{BB962C8B-B14F-4D97-AF65-F5344CB8AC3E}">
        <p14:creationId xmlns:p14="http://schemas.microsoft.com/office/powerpoint/2010/main" val="21366968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70;p39">
            <a:extLst>
              <a:ext uri="{FF2B5EF4-FFF2-40B4-BE49-F238E27FC236}">
                <a16:creationId xmlns:a16="http://schemas.microsoft.com/office/drawing/2014/main" id="{96366370-06AB-4D98-B3EA-1B203FC8DED1}"/>
              </a:ext>
            </a:extLst>
          </p:cNvPr>
          <p:cNvSpPr txBox="1">
            <a:spLocks/>
          </p:cNvSpPr>
          <p:nvPr/>
        </p:nvSpPr>
        <p:spPr>
          <a:xfrm>
            <a:off x="800083" y="42359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fr-FR" sz="2100" dirty="0"/>
          </a:p>
        </p:txBody>
      </p:sp>
      <p:sp>
        <p:nvSpPr>
          <p:cNvPr id="8" name="ZoneTexte 7">
            <a:extLst>
              <a:ext uri="{FF2B5EF4-FFF2-40B4-BE49-F238E27FC236}">
                <a16:creationId xmlns:a16="http://schemas.microsoft.com/office/drawing/2014/main" id="{910AAC40-4042-4DDE-92C2-750E377E2C39}"/>
              </a:ext>
            </a:extLst>
          </p:cNvPr>
          <p:cNvSpPr txBox="1"/>
          <p:nvPr/>
        </p:nvSpPr>
        <p:spPr>
          <a:xfrm>
            <a:off x="388620" y="1546860"/>
            <a:ext cx="4183379" cy="2492990"/>
          </a:xfrm>
          <a:prstGeom prst="rect">
            <a:avLst/>
          </a:prstGeom>
          <a:noFill/>
        </p:spPr>
        <p:txBody>
          <a:bodyPr wrap="square" rtlCol="0">
            <a:spAutoFit/>
          </a:bodyPr>
          <a:lstStyle/>
          <a:p>
            <a:r>
              <a:rPr lang="fr-FR" sz="1600" b="1" u="sng" dirty="0">
                <a:latin typeface="Bahnschrift" panose="020B0502040204020203" pitchFamily="34" charset="0"/>
              </a:rPr>
              <a:t>IAI_ROS2 : </a:t>
            </a:r>
          </a:p>
          <a:p>
            <a:r>
              <a:rPr lang="fr-FR" sz="1400" dirty="0">
                <a:latin typeface="Bahnschrift" panose="020B0502040204020203" pitchFamily="34" charset="0"/>
              </a:rPr>
              <a:t>Collection d’outils et librairies pour intégrer la Kinect2 à ROS2.</a:t>
            </a:r>
          </a:p>
          <a:p>
            <a:endParaRPr lang="fr-FR" sz="1400" dirty="0">
              <a:latin typeface="Bahnschrift" panose="020B0502040204020203" pitchFamily="34" charset="0"/>
            </a:endParaRPr>
          </a:p>
          <a:p>
            <a:endParaRPr lang="fr-FR" sz="1400" dirty="0">
              <a:latin typeface="Bahnschrift" panose="020B0502040204020203" pitchFamily="34" charset="0"/>
            </a:endParaRPr>
          </a:p>
          <a:p>
            <a:r>
              <a:rPr lang="fr-FR" sz="1400" dirty="0">
                <a:latin typeface="Bahnschrift" panose="020B0502040204020203" pitchFamily="34" charset="0"/>
              </a:rPr>
              <a:t>Fonctionnalité intégrée :</a:t>
            </a:r>
          </a:p>
          <a:p>
            <a:pPr marL="285750" indent="-285750">
              <a:buFontTx/>
              <a:buChar char="-"/>
            </a:pPr>
            <a:r>
              <a:rPr lang="fr-FR" sz="1400" dirty="0">
                <a:latin typeface="Bahnschrift" panose="020B0502040204020203" pitchFamily="34" charset="0"/>
              </a:rPr>
              <a:t>Pont entre Libfreenect2 et ROS2.</a:t>
            </a:r>
          </a:p>
          <a:p>
            <a:pPr marL="285750" indent="-285750">
              <a:buFontTx/>
              <a:buChar char="-"/>
            </a:pPr>
            <a:r>
              <a:rPr lang="fr-FR" sz="1400" dirty="0">
                <a:latin typeface="Bahnschrift" panose="020B0502040204020203" pitchFamily="34" charset="0"/>
              </a:rPr>
              <a:t>Un outil de correction de perspective.</a:t>
            </a:r>
          </a:p>
          <a:p>
            <a:endParaRPr lang="fr-FR" sz="1400" dirty="0">
              <a:latin typeface="Bahnschrift" panose="020B0502040204020203" pitchFamily="34" charset="0"/>
            </a:endParaRPr>
          </a:p>
          <a:p>
            <a:r>
              <a:rPr lang="fr-FR" sz="1400" dirty="0">
                <a:latin typeface="Bahnschrift" panose="020B0502040204020203" pitchFamily="34" charset="0"/>
              </a:rPr>
              <a:t>Fonction ajoutée :</a:t>
            </a:r>
          </a:p>
          <a:p>
            <a:pPr marL="285750" indent="-285750">
              <a:buFontTx/>
              <a:buChar char="-"/>
            </a:pPr>
            <a:r>
              <a:rPr lang="fr-FR" sz="1400" dirty="0">
                <a:latin typeface="Bahnschrift" panose="020B0502040204020203" pitchFamily="34" charset="0"/>
              </a:rPr>
              <a:t>Enregistrement.</a:t>
            </a:r>
          </a:p>
        </p:txBody>
      </p:sp>
      <p:sp>
        <p:nvSpPr>
          <p:cNvPr id="9" name="ZoneTexte 8">
            <a:extLst>
              <a:ext uri="{FF2B5EF4-FFF2-40B4-BE49-F238E27FC236}">
                <a16:creationId xmlns:a16="http://schemas.microsoft.com/office/drawing/2014/main" id="{6517E455-4843-4006-A7EB-4794F5D43AC2}"/>
              </a:ext>
            </a:extLst>
          </p:cNvPr>
          <p:cNvSpPr txBox="1"/>
          <p:nvPr/>
        </p:nvSpPr>
        <p:spPr>
          <a:xfrm>
            <a:off x="5090160" y="2654856"/>
            <a:ext cx="3414717" cy="553998"/>
          </a:xfrm>
          <a:prstGeom prst="rect">
            <a:avLst/>
          </a:prstGeom>
          <a:noFill/>
        </p:spPr>
        <p:txBody>
          <a:bodyPr wrap="none" rtlCol="0">
            <a:spAutoFit/>
          </a:bodyPr>
          <a:lstStyle/>
          <a:p>
            <a:r>
              <a:rPr lang="fr-FR" sz="1600" b="1" u="sng" dirty="0">
                <a:latin typeface="Bahnschrift" panose="020B0502040204020203" pitchFamily="34" charset="0"/>
              </a:rPr>
              <a:t>Libfreenect2 : </a:t>
            </a:r>
          </a:p>
          <a:p>
            <a:r>
              <a:rPr lang="fr-FR" sz="1400" dirty="0">
                <a:latin typeface="Bahnschrift" panose="020B0502040204020203" pitchFamily="34" charset="0"/>
              </a:rPr>
              <a:t>Un driver open source pour la Kinect v2.</a:t>
            </a:r>
          </a:p>
        </p:txBody>
      </p:sp>
      <p:sp>
        <p:nvSpPr>
          <p:cNvPr id="2" name="Espace réservé du numéro de diapositive 1">
            <a:extLst>
              <a:ext uri="{FF2B5EF4-FFF2-40B4-BE49-F238E27FC236}">
                <a16:creationId xmlns:a16="http://schemas.microsoft.com/office/drawing/2014/main" id="{733BA02E-1A0D-47A9-ADF3-17A6DCFF1E04}"/>
              </a:ext>
            </a:extLst>
          </p:cNvPr>
          <p:cNvSpPr>
            <a:spLocks noGrp="1"/>
          </p:cNvSpPr>
          <p:nvPr>
            <p:ph type="sldNum" sz="quarter" idx="12"/>
          </p:nvPr>
        </p:nvSpPr>
        <p:spPr/>
        <p:txBody>
          <a:bodyPr/>
          <a:lstStyle/>
          <a:p>
            <a:fld id="{FF3A1837-5EF7-4F2A-B40C-22A4230E1B36}" type="slidenum">
              <a:rPr lang="fr-FR" smtClean="0"/>
              <a:t>16</a:t>
            </a:fld>
            <a:r>
              <a:rPr lang="fr-FR" dirty="0"/>
              <a:t>/26</a:t>
            </a:r>
          </a:p>
        </p:txBody>
      </p:sp>
      <p:sp>
        <p:nvSpPr>
          <p:cNvPr id="10" name="Google Shape;170;p39">
            <a:extLst>
              <a:ext uri="{FF2B5EF4-FFF2-40B4-BE49-F238E27FC236}">
                <a16:creationId xmlns:a16="http://schemas.microsoft.com/office/drawing/2014/main" id="{43E6189F-01D5-4D47-80EB-6DC56F34E5D8}"/>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IAI_ROS2 &amp; Libfreenect2</a:t>
            </a:r>
          </a:p>
        </p:txBody>
      </p:sp>
      <p:cxnSp>
        <p:nvCxnSpPr>
          <p:cNvPr id="11" name="Google Shape;172;p39">
            <a:extLst>
              <a:ext uri="{FF2B5EF4-FFF2-40B4-BE49-F238E27FC236}">
                <a16:creationId xmlns:a16="http://schemas.microsoft.com/office/drawing/2014/main" id="{EE1EC2F6-79CC-420F-ADDC-875D3918D4A4}"/>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319157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AFE4E5C9-A378-4E69-9C03-ADAF4B6038F7}"/>
              </a:ext>
            </a:extLst>
          </p:cNvPr>
          <p:cNvSpPr>
            <a:spLocks noGrp="1"/>
          </p:cNvSpPr>
          <p:nvPr>
            <p:ph type="sldNum" sz="quarter" idx="12"/>
          </p:nvPr>
        </p:nvSpPr>
        <p:spPr/>
        <p:txBody>
          <a:bodyPr/>
          <a:lstStyle/>
          <a:p>
            <a:fld id="{FF3A1837-5EF7-4F2A-B40C-22A4230E1B36}" type="slidenum">
              <a:rPr lang="fr-FR" smtClean="0"/>
              <a:t>17</a:t>
            </a:fld>
            <a:r>
              <a:rPr lang="fr-FR" dirty="0"/>
              <a:t>/26</a:t>
            </a:r>
          </a:p>
        </p:txBody>
      </p:sp>
      <p:sp>
        <p:nvSpPr>
          <p:cNvPr id="5" name="Cube 4">
            <a:extLst>
              <a:ext uri="{FF2B5EF4-FFF2-40B4-BE49-F238E27FC236}">
                <a16:creationId xmlns:a16="http://schemas.microsoft.com/office/drawing/2014/main" id="{97598624-EC76-4020-95E4-6829E9A06B95}"/>
              </a:ext>
            </a:extLst>
          </p:cNvPr>
          <p:cNvSpPr/>
          <p:nvPr/>
        </p:nvSpPr>
        <p:spPr>
          <a:xfrm>
            <a:off x="2070500" y="2251447"/>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Cube 15">
            <a:extLst>
              <a:ext uri="{FF2B5EF4-FFF2-40B4-BE49-F238E27FC236}">
                <a16:creationId xmlns:a16="http://schemas.microsoft.com/office/drawing/2014/main" id="{2B5C521B-2870-4A49-923A-FFDA1B4862D7}"/>
              </a:ext>
            </a:extLst>
          </p:cNvPr>
          <p:cNvSpPr/>
          <p:nvPr/>
        </p:nvSpPr>
        <p:spPr>
          <a:xfrm>
            <a:off x="2070500" y="2424184"/>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Cube 16">
            <a:extLst>
              <a:ext uri="{FF2B5EF4-FFF2-40B4-BE49-F238E27FC236}">
                <a16:creationId xmlns:a16="http://schemas.microsoft.com/office/drawing/2014/main" id="{F879743A-407D-40B6-BEC5-F6926282CDA3}"/>
              </a:ext>
            </a:extLst>
          </p:cNvPr>
          <p:cNvSpPr/>
          <p:nvPr/>
        </p:nvSpPr>
        <p:spPr>
          <a:xfrm>
            <a:off x="2070500" y="2596921"/>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Cube 17">
            <a:extLst>
              <a:ext uri="{FF2B5EF4-FFF2-40B4-BE49-F238E27FC236}">
                <a16:creationId xmlns:a16="http://schemas.microsoft.com/office/drawing/2014/main" id="{0B2D5167-814D-4048-8E7B-8A80E3C39C14}"/>
              </a:ext>
            </a:extLst>
          </p:cNvPr>
          <p:cNvSpPr/>
          <p:nvPr/>
        </p:nvSpPr>
        <p:spPr>
          <a:xfrm>
            <a:off x="2070500" y="2769658"/>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Cube 18">
            <a:extLst>
              <a:ext uri="{FF2B5EF4-FFF2-40B4-BE49-F238E27FC236}">
                <a16:creationId xmlns:a16="http://schemas.microsoft.com/office/drawing/2014/main" id="{98128392-93F9-4FC3-90AD-608060BF5E8B}"/>
              </a:ext>
            </a:extLst>
          </p:cNvPr>
          <p:cNvSpPr/>
          <p:nvPr/>
        </p:nvSpPr>
        <p:spPr>
          <a:xfrm>
            <a:off x="2070500" y="2942395"/>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Cube 19">
            <a:extLst>
              <a:ext uri="{FF2B5EF4-FFF2-40B4-BE49-F238E27FC236}">
                <a16:creationId xmlns:a16="http://schemas.microsoft.com/office/drawing/2014/main" id="{9C2F04E8-0893-4EE2-9FE9-EC11C7BFE838}"/>
              </a:ext>
            </a:extLst>
          </p:cNvPr>
          <p:cNvSpPr/>
          <p:nvPr/>
        </p:nvSpPr>
        <p:spPr>
          <a:xfrm>
            <a:off x="2070500" y="3115132"/>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Cube 20">
            <a:extLst>
              <a:ext uri="{FF2B5EF4-FFF2-40B4-BE49-F238E27FC236}">
                <a16:creationId xmlns:a16="http://schemas.microsoft.com/office/drawing/2014/main" id="{FA9F88AB-A030-4CFF-B802-0420EABAEDDD}"/>
              </a:ext>
            </a:extLst>
          </p:cNvPr>
          <p:cNvSpPr/>
          <p:nvPr/>
        </p:nvSpPr>
        <p:spPr>
          <a:xfrm>
            <a:off x="2070500" y="3287869"/>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Cube 21">
            <a:extLst>
              <a:ext uri="{FF2B5EF4-FFF2-40B4-BE49-F238E27FC236}">
                <a16:creationId xmlns:a16="http://schemas.microsoft.com/office/drawing/2014/main" id="{4674AB03-DCB5-4E75-BA9F-C36BED638BBB}"/>
              </a:ext>
            </a:extLst>
          </p:cNvPr>
          <p:cNvSpPr/>
          <p:nvPr/>
        </p:nvSpPr>
        <p:spPr>
          <a:xfrm>
            <a:off x="2070500" y="3460606"/>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Cube 22">
            <a:extLst>
              <a:ext uri="{FF2B5EF4-FFF2-40B4-BE49-F238E27FC236}">
                <a16:creationId xmlns:a16="http://schemas.microsoft.com/office/drawing/2014/main" id="{BF26FE21-D934-41C0-95C6-BE84C065643F}"/>
              </a:ext>
            </a:extLst>
          </p:cNvPr>
          <p:cNvSpPr/>
          <p:nvPr/>
        </p:nvSpPr>
        <p:spPr>
          <a:xfrm>
            <a:off x="2070500" y="3633343"/>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Cube 23">
            <a:extLst>
              <a:ext uri="{FF2B5EF4-FFF2-40B4-BE49-F238E27FC236}">
                <a16:creationId xmlns:a16="http://schemas.microsoft.com/office/drawing/2014/main" id="{EE282ECD-20AE-43FB-9FCF-1256B0F45638}"/>
              </a:ext>
            </a:extLst>
          </p:cNvPr>
          <p:cNvSpPr/>
          <p:nvPr/>
        </p:nvSpPr>
        <p:spPr>
          <a:xfrm>
            <a:off x="2070500" y="3806080"/>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Cube 24">
            <a:extLst>
              <a:ext uri="{FF2B5EF4-FFF2-40B4-BE49-F238E27FC236}">
                <a16:creationId xmlns:a16="http://schemas.microsoft.com/office/drawing/2014/main" id="{2DFFE475-42BE-48D5-B0FE-BA266B1ACEA8}"/>
              </a:ext>
            </a:extLst>
          </p:cNvPr>
          <p:cNvSpPr/>
          <p:nvPr/>
        </p:nvSpPr>
        <p:spPr>
          <a:xfrm>
            <a:off x="2070500" y="3978820"/>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Google Shape;170;p39">
            <a:extLst>
              <a:ext uri="{FF2B5EF4-FFF2-40B4-BE49-F238E27FC236}">
                <a16:creationId xmlns:a16="http://schemas.microsoft.com/office/drawing/2014/main" id="{C648727D-7262-4A1C-A3AE-5A4E290AF309}"/>
              </a:ext>
            </a:extLst>
          </p:cNvPr>
          <p:cNvSpPr txBox="1">
            <a:spLocks/>
          </p:cNvSpPr>
          <p:nvPr/>
        </p:nvSpPr>
        <p:spPr>
          <a:xfrm>
            <a:off x="800083" y="423594"/>
            <a:ext cx="185421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fr-FR" sz="2100" dirty="0"/>
          </a:p>
        </p:txBody>
      </p:sp>
      <p:sp>
        <p:nvSpPr>
          <p:cNvPr id="28" name="Cube 27">
            <a:extLst>
              <a:ext uri="{FF2B5EF4-FFF2-40B4-BE49-F238E27FC236}">
                <a16:creationId xmlns:a16="http://schemas.microsoft.com/office/drawing/2014/main" id="{3169CF9B-B9DE-4FAB-8428-1A9756F18E8E}"/>
              </a:ext>
            </a:extLst>
          </p:cNvPr>
          <p:cNvSpPr/>
          <p:nvPr/>
        </p:nvSpPr>
        <p:spPr>
          <a:xfrm>
            <a:off x="2070500" y="1215025"/>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Cube 28">
            <a:extLst>
              <a:ext uri="{FF2B5EF4-FFF2-40B4-BE49-F238E27FC236}">
                <a16:creationId xmlns:a16="http://schemas.microsoft.com/office/drawing/2014/main" id="{494577C9-3993-4ECF-88E4-4CBFD35A466A}"/>
              </a:ext>
            </a:extLst>
          </p:cNvPr>
          <p:cNvSpPr/>
          <p:nvPr/>
        </p:nvSpPr>
        <p:spPr>
          <a:xfrm>
            <a:off x="2070500" y="1387762"/>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Cube 29">
            <a:extLst>
              <a:ext uri="{FF2B5EF4-FFF2-40B4-BE49-F238E27FC236}">
                <a16:creationId xmlns:a16="http://schemas.microsoft.com/office/drawing/2014/main" id="{48F88B5B-7FDD-446F-A0D1-1FC5DD1331C2}"/>
              </a:ext>
            </a:extLst>
          </p:cNvPr>
          <p:cNvSpPr/>
          <p:nvPr/>
        </p:nvSpPr>
        <p:spPr>
          <a:xfrm>
            <a:off x="2070500" y="1560499"/>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1" name="Cube 30">
            <a:extLst>
              <a:ext uri="{FF2B5EF4-FFF2-40B4-BE49-F238E27FC236}">
                <a16:creationId xmlns:a16="http://schemas.microsoft.com/office/drawing/2014/main" id="{56DC733B-0BFD-498D-B5FA-7D8270854CAF}"/>
              </a:ext>
            </a:extLst>
          </p:cNvPr>
          <p:cNvSpPr/>
          <p:nvPr/>
        </p:nvSpPr>
        <p:spPr>
          <a:xfrm>
            <a:off x="2070500" y="1733236"/>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Cube 31">
            <a:extLst>
              <a:ext uri="{FF2B5EF4-FFF2-40B4-BE49-F238E27FC236}">
                <a16:creationId xmlns:a16="http://schemas.microsoft.com/office/drawing/2014/main" id="{4C1BFF1A-81E2-48C9-8DFF-F4B212547EC0}"/>
              </a:ext>
            </a:extLst>
          </p:cNvPr>
          <p:cNvSpPr/>
          <p:nvPr/>
        </p:nvSpPr>
        <p:spPr>
          <a:xfrm>
            <a:off x="2070500" y="1905973"/>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Cube 32">
            <a:extLst>
              <a:ext uri="{FF2B5EF4-FFF2-40B4-BE49-F238E27FC236}">
                <a16:creationId xmlns:a16="http://schemas.microsoft.com/office/drawing/2014/main" id="{B6D2A4B8-CE78-4F81-9745-9B4C394CEC4B}"/>
              </a:ext>
            </a:extLst>
          </p:cNvPr>
          <p:cNvSpPr/>
          <p:nvPr/>
        </p:nvSpPr>
        <p:spPr>
          <a:xfrm>
            <a:off x="2070500" y="2078710"/>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Flèche : droite 33">
            <a:extLst>
              <a:ext uri="{FF2B5EF4-FFF2-40B4-BE49-F238E27FC236}">
                <a16:creationId xmlns:a16="http://schemas.microsoft.com/office/drawing/2014/main" id="{0CF6B8D8-4E32-4FC8-84B5-6C99CA3A750A}"/>
              </a:ext>
            </a:extLst>
          </p:cNvPr>
          <p:cNvSpPr/>
          <p:nvPr/>
        </p:nvSpPr>
        <p:spPr>
          <a:xfrm>
            <a:off x="1589088" y="1215025"/>
            <a:ext cx="405606" cy="14605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35" name="Flèche : droite 34">
            <a:extLst>
              <a:ext uri="{FF2B5EF4-FFF2-40B4-BE49-F238E27FC236}">
                <a16:creationId xmlns:a16="http://schemas.microsoft.com/office/drawing/2014/main" id="{BB7EAA0B-5FBF-48AB-A1FA-29112A12EC34}"/>
              </a:ext>
            </a:extLst>
          </p:cNvPr>
          <p:cNvSpPr/>
          <p:nvPr/>
        </p:nvSpPr>
        <p:spPr>
          <a:xfrm rot="10800000">
            <a:off x="1589088" y="3976449"/>
            <a:ext cx="405606" cy="14605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96" name="Rectangle 95">
            <a:extLst>
              <a:ext uri="{FF2B5EF4-FFF2-40B4-BE49-F238E27FC236}">
                <a16:creationId xmlns:a16="http://schemas.microsoft.com/office/drawing/2014/main" id="{B40D6A11-B6E3-40EB-8ECB-0F13B956CA62}"/>
              </a:ext>
            </a:extLst>
          </p:cNvPr>
          <p:cNvSpPr/>
          <p:nvPr/>
        </p:nvSpPr>
        <p:spPr>
          <a:xfrm>
            <a:off x="4690112" y="2275262"/>
            <a:ext cx="3825238" cy="2084011"/>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6" name="ZoneTexte 35">
            <a:extLst>
              <a:ext uri="{FF2B5EF4-FFF2-40B4-BE49-F238E27FC236}">
                <a16:creationId xmlns:a16="http://schemas.microsoft.com/office/drawing/2014/main" id="{D265F5B0-DF7A-4B20-B2BC-848230FCC479}"/>
              </a:ext>
            </a:extLst>
          </p:cNvPr>
          <p:cNvSpPr txBox="1"/>
          <p:nvPr/>
        </p:nvSpPr>
        <p:spPr>
          <a:xfrm>
            <a:off x="888254" y="1138009"/>
            <a:ext cx="700833" cy="300082"/>
          </a:xfrm>
          <a:prstGeom prst="rect">
            <a:avLst/>
          </a:prstGeom>
          <a:noFill/>
        </p:spPr>
        <p:txBody>
          <a:bodyPr wrap="none" rtlCol="0">
            <a:spAutoFit/>
          </a:bodyPr>
          <a:lstStyle/>
          <a:p>
            <a:r>
              <a:rPr lang="fr-FR" dirty="0">
                <a:latin typeface="Bahnschrift" panose="020B0502040204020203" pitchFamily="34" charset="0"/>
              </a:rPr>
              <a:t>Entrée</a:t>
            </a:r>
          </a:p>
        </p:txBody>
      </p:sp>
      <p:sp>
        <p:nvSpPr>
          <p:cNvPr id="37" name="ZoneTexte 36">
            <a:extLst>
              <a:ext uri="{FF2B5EF4-FFF2-40B4-BE49-F238E27FC236}">
                <a16:creationId xmlns:a16="http://schemas.microsoft.com/office/drawing/2014/main" id="{89D0C922-B1B0-4B1E-8B27-14BDB3459805}"/>
              </a:ext>
            </a:extLst>
          </p:cNvPr>
          <p:cNvSpPr txBox="1"/>
          <p:nvPr/>
        </p:nvSpPr>
        <p:spPr>
          <a:xfrm>
            <a:off x="937947" y="3899433"/>
            <a:ext cx="651140" cy="300082"/>
          </a:xfrm>
          <a:prstGeom prst="rect">
            <a:avLst/>
          </a:prstGeom>
          <a:noFill/>
        </p:spPr>
        <p:txBody>
          <a:bodyPr wrap="none" rtlCol="0">
            <a:spAutoFit/>
          </a:bodyPr>
          <a:lstStyle/>
          <a:p>
            <a:r>
              <a:rPr lang="fr-FR" dirty="0">
                <a:latin typeface="Bahnschrift" panose="020B0502040204020203" pitchFamily="34" charset="0"/>
              </a:rPr>
              <a:t>Sortie</a:t>
            </a:r>
          </a:p>
        </p:txBody>
      </p:sp>
      <p:sp>
        <p:nvSpPr>
          <p:cNvPr id="38" name="ZoneTexte 37">
            <a:extLst>
              <a:ext uri="{FF2B5EF4-FFF2-40B4-BE49-F238E27FC236}">
                <a16:creationId xmlns:a16="http://schemas.microsoft.com/office/drawing/2014/main" id="{77CC35D0-CDDE-4347-BBE2-A777B7969023}"/>
              </a:ext>
            </a:extLst>
          </p:cNvPr>
          <p:cNvSpPr txBox="1"/>
          <p:nvPr/>
        </p:nvSpPr>
        <p:spPr>
          <a:xfrm>
            <a:off x="1414866" y="4285888"/>
            <a:ext cx="663964" cy="369332"/>
          </a:xfrm>
          <a:prstGeom prst="rect">
            <a:avLst/>
          </a:prstGeom>
          <a:noFill/>
        </p:spPr>
        <p:txBody>
          <a:bodyPr wrap="none" rtlCol="0">
            <a:spAutoFit/>
          </a:bodyPr>
          <a:lstStyle/>
          <a:p>
            <a:r>
              <a:rPr lang="fr-FR" sz="1800" dirty="0">
                <a:latin typeface="Bahnschrift" panose="020B0502040204020203" pitchFamily="34" charset="0"/>
              </a:rPr>
              <a:t>PILE</a:t>
            </a:r>
          </a:p>
        </p:txBody>
      </p:sp>
      <p:cxnSp>
        <p:nvCxnSpPr>
          <p:cNvPr id="39" name="Google Shape;172;p39">
            <a:extLst>
              <a:ext uri="{FF2B5EF4-FFF2-40B4-BE49-F238E27FC236}">
                <a16:creationId xmlns:a16="http://schemas.microsoft.com/office/drawing/2014/main" id="{963661F5-F106-4426-8869-522C502FD7E9}"/>
              </a:ext>
            </a:extLst>
          </p:cNvPr>
          <p:cNvCxnSpPr>
            <a:cxnSpLocks/>
          </p:cNvCxnSpPr>
          <p:nvPr/>
        </p:nvCxnSpPr>
        <p:spPr>
          <a:xfrm>
            <a:off x="3856713" y="1138009"/>
            <a:ext cx="0" cy="2911465"/>
          </a:xfrm>
          <a:prstGeom prst="straightConnector1">
            <a:avLst/>
          </a:prstGeom>
          <a:noFill/>
          <a:ln w="317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50" name="Google Shape;800;p37">
            <a:extLst>
              <a:ext uri="{FF2B5EF4-FFF2-40B4-BE49-F238E27FC236}">
                <a16:creationId xmlns:a16="http://schemas.microsoft.com/office/drawing/2014/main" id="{C46F27AD-0EE1-40D1-BC41-7B87A8540FCA}"/>
              </a:ext>
            </a:extLst>
          </p:cNvPr>
          <p:cNvSpPr txBox="1"/>
          <p:nvPr/>
        </p:nvSpPr>
        <p:spPr>
          <a:xfrm>
            <a:off x="5716908" y="2422896"/>
            <a:ext cx="1741165" cy="52558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dk2"/>
                </a:solidFill>
                <a:latin typeface="Fira Sans"/>
                <a:ea typeface="Fira Sans"/>
                <a:cs typeface="Fira Sans"/>
                <a:sym typeface="Fira Sans"/>
              </a:rPr>
              <a:t>Programme</a:t>
            </a:r>
            <a:endParaRPr sz="2000" b="1" dirty="0">
              <a:solidFill>
                <a:schemeClr val="dk2"/>
              </a:solidFill>
              <a:latin typeface="Fira Sans"/>
              <a:ea typeface="Fira Sans"/>
              <a:cs typeface="Fira Sans"/>
              <a:sym typeface="Fira Sans"/>
            </a:endParaRPr>
          </a:p>
        </p:txBody>
      </p:sp>
      <p:sp>
        <p:nvSpPr>
          <p:cNvPr id="98" name="Rectangle 97">
            <a:extLst>
              <a:ext uri="{FF2B5EF4-FFF2-40B4-BE49-F238E27FC236}">
                <a16:creationId xmlns:a16="http://schemas.microsoft.com/office/drawing/2014/main" id="{1DC8155C-639A-46AB-8FD0-8AD984EA383E}"/>
              </a:ext>
            </a:extLst>
          </p:cNvPr>
          <p:cNvSpPr/>
          <p:nvPr/>
        </p:nvSpPr>
        <p:spPr>
          <a:xfrm>
            <a:off x="4872992" y="3181298"/>
            <a:ext cx="1041701" cy="1058705"/>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dirty="0">
                <a:solidFill>
                  <a:srgbClr val="0D1117"/>
                </a:solidFill>
              </a:rPr>
              <a:t>Fonction 1</a:t>
            </a:r>
          </a:p>
        </p:txBody>
      </p:sp>
      <p:sp>
        <p:nvSpPr>
          <p:cNvPr id="99" name="Rectangle 98">
            <a:extLst>
              <a:ext uri="{FF2B5EF4-FFF2-40B4-BE49-F238E27FC236}">
                <a16:creationId xmlns:a16="http://schemas.microsoft.com/office/drawing/2014/main" id="{1F8A4F8E-933A-455F-A3D1-A4C43BD390DB}"/>
              </a:ext>
            </a:extLst>
          </p:cNvPr>
          <p:cNvSpPr/>
          <p:nvPr/>
        </p:nvSpPr>
        <p:spPr>
          <a:xfrm>
            <a:off x="6092192" y="3181298"/>
            <a:ext cx="1041701" cy="1058705"/>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dirty="0">
                <a:solidFill>
                  <a:srgbClr val="0D1117"/>
                </a:solidFill>
              </a:rPr>
              <a:t>Fonction 2</a:t>
            </a:r>
          </a:p>
        </p:txBody>
      </p:sp>
      <p:sp>
        <p:nvSpPr>
          <p:cNvPr id="100" name="Rectangle 99">
            <a:extLst>
              <a:ext uri="{FF2B5EF4-FFF2-40B4-BE49-F238E27FC236}">
                <a16:creationId xmlns:a16="http://schemas.microsoft.com/office/drawing/2014/main" id="{08874FA1-3067-4542-8E52-6C8988EFBAEB}"/>
              </a:ext>
            </a:extLst>
          </p:cNvPr>
          <p:cNvSpPr/>
          <p:nvPr/>
        </p:nvSpPr>
        <p:spPr>
          <a:xfrm>
            <a:off x="7311392" y="3181298"/>
            <a:ext cx="1041701" cy="1058705"/>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dirty="0">
                <a:solidFill>
                  <a:srgbClr val="0D1117"/>
                </a:solidFill>
              </a:rPr>
              <a:t>Fonction …</a:t>
            </a:r>
          </a:p>
        </p:txBody>
      </p:sp>
      <p:sp>
        <p:nvSpPr>
          <p:cNvPr id="101" name="Flèche : en arc 100">
            <a:extLst>
              <a:ext uri="{FF2B5EF4-FFF2-40B4-BE49-F238E27FC236}">
                <a16:creationId xmlns:a16="http://schemas.microsoft.com/office/drawing/2014/main" id="{FDEAB1A0-D439-47BD-86F5-CE3CB42E12FB}"/>
              </a:ext>
            </a:extLst>
          </p:cNvPr>
          <p:cNvSpPr/>
          <p:nvPr/>
        </p:nvSpPr>
        <p:spPr>
          <a:xfrm>
            <a:off x="5197211" y="3706197"/>
            <a:ext cx="393261" cy="393261"/>
          </a:xfrm>
          <a:prstGeom prst="circularArrow">
            <a:avLst>
              <a:gd name="adj1" fmla="val 11768"/>
              <a:gd name="adj2" fmla="val 1142319"/>
              <a:gd name="adj3" fmla="val 8726776"/>
              <a:gd name="adj4" fmla="val 10800000"/>
              <a:gd name="adj5" fmla="val 98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02" name="Flèche : en arc 101">
            <a:extLst>
              <a:ext uri="{FF2B5EF4-FFF2-40B4-BE49-F238E27FC236}">
                <a16:creationId xmlns:a16="http://schemas.microsoft.com/office/drawing/2014/main" id="{B74B218F-FE55-4BCE-9FF5-A832285221A9}"/>
              </a:ext>
            </a:extLst>
          </p:cNvPr>
          <p:cNvSpPr/>
          <p:nvPr/>
        </p:nvSpPr>
        <p:spPr>
          <a:xfrm>
            <a:off x="6416411" y="3706197"/>
            <a:ext cx="393261" cy="393261"/>
          </a:xfrm>
          <a:prstGeom prst="circularArrow">
            <a:avLst>
              <a:gd name="adj1" fmla="val 11768"/>
              <a:gd name="adj2" fmla="val 1142319"/>
              <a:gd name="adj3" fmla="val 8726776"/>
              <a:gd name="adj4" fmla="val 10800000"/>
              <a:gd name="adj5" fmla="val 98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46" name="Flèche : en arc 45">
            <a:extLst>
              <a:ext uri="{FF2B5EF4-FFF2-40B4-BE49-F238E27FC236}">
                <a16:creationId xmlns:a16="http://schemas.microsoft.com/office/drawing/2014/main" id="{CB05EF0C-CC90-445F-8936-9DE9537DEE0D}"/>
              </a:ext>
            </a:extLst>
          </p:cNvPr>
          <p:cNvSpPr/>
          <p:nvPr/>
        </p:nvSpPr>
        <p:spPr>
          <a:xfrm>
            <a:off x="7635611" y="3706197"/>
            <a:ext cx="393261" cy="393261"/>
          </a:xfrm>
          <a:prstGeom prst="circularArrow">
            <a:avLst>
              <a:gd name="adj1" fmla="val 11768"/>
              <a:gd name="adj2" fmla="val 1142319"/>
              <a:gd name="adj3" fmla="val 8726776"/>
              <a:gd name="adj4" fmla="val 10800000"/>
              <a:gd name="adj5" fmla="val 98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03" name="ZoneTexte 102">
            <a:extLst>
              <a:ext uri="{FF2B5EF4-FFF2-40B4-BE49-F238E27FC236}">
                <a16:creationId xmlns:a16="http://schemas.microsoft.com/office/drawing/2014/main" id="{CC900781-F072-415B-9A97-83E9425BF90B}"/>
              </a:ext>
            </a:extLst>
          </p:cNvPr>
          <p:cNvSpPr txBox="1"/>
          <p:nvPr/>
        </p:nvSpPr>
        <p:spPr>
          <a:xfrm>
            <a:off x="6141114" y="4439691"/>
            <a:ext cx="1042273" cy="369332"/>
          </a:xfrm>
          <a:prstGeom prst="rect">
            <a:avLst/>
          </a:prstGeom>
          <a:noFill/>
        </p:spPr>
        <p:txBody>
          <a:bodyPr wrap="none" rtlCol="0">
            <a:spAutoFit/>
          </a:bodyPr>
          <a:lstStyle/>
          <a:p>
            <a:pPr algn="ctr"/>
            <a:r>
              <a:rPr lang="fr-FR" sz="1800" dirty="0">
                <a:latin typeface="Bahnschrift" panose="020B0502040204020203" pitchFamily="34" charset="0"/>
              </a:rPr>
              <a:t>THREAD</a:t>
            </a:r>
          </a:p>
        </p:txBody>
      </p:sp>
      <p:sp>
        <p:nvSpPr>
          <p:cNvPr id="40" name="Flèche : droite 39">
            <a:extLst>
              <a:ext uri="{FF2B5EF4-FFF2-40B4-BE49-F238E27FC236}">
                <a16:creationId xmlns:a16="http://schemas.microsoft.com/office/drawing/2014/main" id="{B321D7EE-58F9-4253-8F2E-D170B56EDF1C}"/>
              </a:ext>
            </a:extLst>
          </p:cNvPr>
          <p:cNvSpPr/>
          <p:nvPr/>
        </p:nvSpPr>
        <p:spPr>
          <a:xfrm rot="5400000">
            <a:off x="2154623" y="2541912"/>
            <a:ext cx="966211" cy="14605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cxnSp>
        <p:nvCxnSpPr>
          <p:cNvPr id="41" name="Google Shape;172;p39">
            <a:extLst>
              <a:ext uri="{FF2B5EF4-FFF2-40B4-BE49-F238E27FC236}">
                <a16:creationId xmlns:a16="http://schemas.microsoft.com/office/drawing/2014/main" id="{ECA9A0A5-0850-44A0-AF52-68269C1BA41B}"/>
              </a:ext>
            </a:extLst>
          </p:cNvPr>
          <p:cNvCxnSpPr>
            <a:cxnSpLocks/>
          </p:cNvCxnSpPr>
          <p:nvPr/>
        </p:nvCxnSpPr>
        <p:spPr>
          <a:xfrm flipH="1">
            <a:off x="4616430" y="2052023"/>
            <a:ext cx="3943351" cy="0"/>
          </a:xfrm>
          <a:prstGeom prst="straightConnector1">
            <a:avLst/>
          </a:prstGeom>
          <a:noFill/>
          <a:ln w="317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42" name="Cube 41">
            <a:extLst>
              <a:ext uri="{FF2B5EF4-FFF2-40B4-BE49-F238E27FC236}">
                <a16:creationId xmlns:a16="http://schemas.microsoft.com/office/drawing/2014/main" id="{3DBE7155-A6E8-4BC9-8811-E8ED8B6A639A}"/>
              </a:ext>
            </a:extLst>
          </p:cNvPr>
          <p:cNvSpPr/>
          <p:nvPr/>
        </p:nvSpPr>
        <p:spPr>
          <a:xfrm>
            <a:off x="6577637" y="321680"/>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Cube 42">
            <a:extLst>
              <a:ext uri="{FF2B5EF4-FFF2-40B4-BE49-F238E27FC236}">
                <a16:creationId xmlns:a16="http://schemas.microsoft.com/office/drawing/2014/main" id="{E6D6A0F8-AEEE-4B4A-915D-4A0DDDDAE3D0}"/>
              </a:ext>
            </a:extLst>
          </p:cNvPr>
          <p:cNvSpPr/>
          <p:nvPr/>
        </p:nvSpPr>
        <p:spPr>
          <a:xfrm>
            <a:off x="6577637" y="494417"/>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Cube 43">
            <a:extLst>
              <a:ext uri="{FF2B5EF4-FFF2-40B4-BE49-F238E27FC236}">
                <a16:creationId xmlns:a16="http://schemas.microsoft.com/office/drawing/2014/main" id="{04E8952F-4ED5-4882-986C-2400491787B4}"/>
              </a:ext>
            </a:extLst>
          </p:cNvPr>
          <p:cNvSpPr/>
          <p:nvPr/>
        </p:nvSpPr>
        <p:spPr>
          <a:xfrm>
            <a:off x="6577637" y="667154"/>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Cube 44">
            <a:extLst>
              <a:ext uri="{FF2B5EF4-FFF2-40B4-BE49-F238E27FC236}">
                <a16:creationId xmlns:a16="http://schemas.microsoft.com/office/drawing/2014/main" id="{D4D9D58D-492F-47A3-92C7-5770FE016CC0}"/>
              </a:ext>
            </a:extLst>
          </p:cNvPr>
          <p:cNvSpPr/>
          <p:nvPr/>
        </p:nvSpPr>
        <p:spPr>
          <a:xfrm>
            <a:off x="6577637" y="839891"/>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Cube 46">
            <a:extLst>
              <a:ext uri="{FF2B5EF4-FFF2-40B4-BE49-F238E27FC236}">
                <a16:creationId xmlns:a16="http://schemas.microsoft.com/office/drawing/2014/main" id="{2729136E-950C-4F87-85FF-8A192A4AD5B0}"/>
              </a:ext>
            </a:extLst>
          </p:cNvPr>
          <p:cNvSpPr/>
          <p:nvPr/>
        </p:nvSpPr>
        <p:spPr>
          <a:xfrm>
            <a:off x="6577637" y="1012628"/>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Cube 47">
            <a:extLst>
              <a:ext uri="{FF2B5EF4-FFF2-40B4-BE49-F238E27FC236}">
                <a16:creationId xmlns:a16="http://schemas.microsoft.com/office/drawing/2014/main" id="{E2212F0C-FA6B-4105-B23B-48DA7AA1E954}"/>
              </a:ext>
            </a:extLst>
          </p:cNvPr>
          <p:cNvSpPr/>
          <p:nvPr/>
        </p:nvSpPr>
        <p:spPr>
          <a:xfrm>
            <a:off x="6577637" y="1185365"/>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ZoneTexte 48">
            <a:extLst>
              <a:ext uri="{FF2B5EF4-FFF2-40B4-BE49-F238E27FC236}">
                <a16:creationId xmlns:a16="http://schemas.microsoft.com/office/drawing/2014/main" id="{84AAE843-D864-418E-B9FB-58C48E97BAC5}"/>
              </a:ext>
            </a:extLst>
          </p:cNvPr>
          <p:cNvSpPr txBox="1"/>
          <p:nvPr/>
        </p:nvSpPr>
        <p:spPr>
          <a:xfrm>
            <a:off x="6288591" y="1683979"/>
            <a:ext cx="894797" cy="369332"/>
          </a:xfrm>
          <a:prstGeom prst="rect">
            <a:avLst/>
          </a:prstGeom>
          <a:noFill/>
        </p:spPr>
        <p:txBody>
          <a:bodyPr wrap="none" rtlCol="0">
            <a:spAutoFit/>
          </a:bodyPr>
          <a:lstStyle/>
          <a:p>
            <a:pPr algn="ctr"/>
            <a:r>
              <a:rPr lang="fr-FR" sz="1800" dirty="0">
                <a:latin typeface="Bahnschrift" panose="020B0502040204020203" pitchFamily="34" charset="0"/>
              </a:rPr>
              <a:t>MUTEX</a:t>
            </a:r>
          </a:p>
        </p:txBody>
      </p:sp>
      <p:sp>
        <p:nvSpPr>
          <p:cNvPr id="52" name="Flèche : droite 51">
            <a:extLst>
              <a:ext uri="{FF2B5EF4-FFF2-40B4-BE49-F238E27FC236}">
                <a16:creationId xmlns:a16="http://schemas.microsoft.com/office/drawing/2014/main" id="{221338A7-26EB-4C73-B79E-84CEC34545DF}"/>
              </a:ext>
            </a:extLst>
          </p:cNvPr>
          <p:cNvSpPr/>
          <p:nvPr/>
        </p:nvSpPr>
        <p:spPr>
          <a:xfrm rot="1580700">
            <a:off x="5868115" y="966159"/>
            <a:ext cx="696200" cy="22297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nvGrpSpPr>
          <p:cNvPr id="59" name="Google Shape;10697;p79">
            <a:extLst>
              <a:ext uri="{FF2B5EF4-FFF2-40B4-BE49-F238E27FC236}">
                <a16:creationId xmlns:a16="http://schemas.microsoft.com/office/drawing/2014/main" id="{B5713D92-1F94-41A5-9FDD-2F55686BC89C}"/>
              </a:ext>
            </a:extLst>
          </p:cNvPr>
          <p:cNvGrpSpPr/>
          <p:nvPr/>
        </p:nvGrpSpPr>
        <p:grpSpPr>
          <a:xfrm>
            <a:off x="6069987" y="923484"/>
            <a:ext cx="292455" cy="291541"/>
            <a:chOff x="4129482" y="3681059"/>
            <a:chExt cx="355402" cy="354291"/>
          </a:xfrm>
          <a:solidFill>
            <a:srgbClr val="FF0000"/>
          </a:solidFill>
        </p:grpSpPr>
        <p:sp>
          <p:nvSpPr>
            <p:cNvPr id="60" name="Google Shape;10698;p79">
              <a:extLst>
                <a:ext uri="{FF2B5EF4-FFF2-40B4-BE49-F238E27FC236}">
                  <a16:creationId xmlns:a16="http://schemas.microsoft.com/office/drawing/2014/main" id="{C87D2BB0-3182-476F-9A75-620CE30FF659}"/>
                </a:ext>
              </a:extLst>
            </p:cNvPr>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699;p79">
              <a:extLst>
                <a:ext uri="{FF2B5EF4-FFF2-40B4-BE49-F238E27FC236}">
                  <a16:creationId xmlns:a16="http://schemas.microsoft.com/office/drawing/2014/main" id="{27C30B24-A976-499C-B658-A16E96EB9CAD}"/>
                </a:ext>
              </a:extLst>
            </p:cNvPr>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700;p79">
              <a:extLst>
                <a:ext uri="{FF2B5EF4-FFF2-40B4-BE49-F238E27FC236}">
                  <a16:creationId xmlns:a16="http://schemas.microsoft.com/office/drawing/2014/main" id="{72A8C388-4895-498E-ABE7-95416AA83239}"/>
                </a:ext>
              </a:extLst>
            </p:cNvPr>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701;p79">
              <a:extLst>
                <a:ext uri="{FF2B5EF4-FFF2-40B4-BE49-F238E27FC236}">
                  <a16:creationId xmlns:a16="http://schemas.microsoft.com/office/drawing/2014/main" id="{7F66289F-7534-4FF6-94CA-7EEECA345F0F}"/>
                </a:ext>
              </a:extLst>
            </p:cNvPr>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Flèche : droite 63">
            <a:extLst>
              <a:ext uri="{FF2B5EF4-FFF2-40B4-BE49-F238E27FC236}">
                <a16:creationId xmlns:a16="http://schemas.microsoft.com/office/drawing/2014/main" id="{E3428C89-6632-45E5-93EA-5513A5120474}"/>
              </a:ext>
            </a:extLst>
          </p:cNvPr>
          <p:cNvSpPr/>
          <p:nvPr/>
        </p:nvSpPr>
        <p:spPr>
          <a:xfrm rot="19961669">
            <a:off x="5940490" y="1431489"/>
            <a:ext cx="696200" cy="22297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65" name="Flèche : droite 64">
            <a:extLst>
              <a:ext uri="{FF2B5EF4-FFF2-40B4-BE49-F238E27FC236}">
                <a16:creationId xmlns:a16="http://schemas.microsoft.com/office/drawing/2014/main" id="{19758FC7-BEE6-4509-BE5A-33EBA215CDF1}"/>
              </a:ext>
            </a:extLst>
          </p:cNvPr>
          <p:cNvSpPr/>
          <p:nvPr/>
        </p:nvSpPr>
        <p:spPr>
          <a:xfrm rot="9939378">
            <a:off x="6927716" y="1056739"/>
            <a:ext cx="696200" cy="22297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nvGrpSpPr>
          <p:cNvPr id="54" name="Google Shape;10697;p79">
            <a:extLst>
              <a:ext uri="{FF2B5EF4-FFF2-40B4-BE49-F238E27FC236}">
                <a16:creationId xmlns:a16="http://schemas.microsoft.com/office/drawing/2014/main" id="{487E6DF8-821D-4633-919A-F2031FDFCB02}"/>
              </a:ext>
            </a:extLst>
          </p:cNvPr>
          <p:cNvGrpSpPr/>
          <p:nvPr/>
        </p:nvGrpSpPr>
        <p:grpSpPr>
          <a:xfrm>
            <a:off x="6098876" y="1381472"/>
            <a:ext cx="355402" cy="354291"/>
            <a:chOff x="4129482" y="3681059"/>
            <a:chExt cx="355402" cy="354291"/>
          </a:xfrm>
          <a:solidFill>
            <a:srgbClr val="FF0000"/>
          </a:solidFill>
        </p:grpSpPr>
        <p:sp>
          <p:nvSpPr>
            <p:cNvPr id="55" name="Google Shape;10698;p79">
              <a:extLst>
                <a:ext uri="{FF2B5EF4-FFF2-40B4-BE49-F238E27FC236}">
                  <a16:creationId xmlns:a16="http://schemas.microsoft.com/office/drawing/2014/main" id="{51BE8454-567B-41E3-9298-ADFEF7B77ABF}"/>
                </a:ext>
              </a:extLst>
            </p:cNvPr>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699;p79">
              <a:extLst>
                <a:ext uri="{FF2B5EF4-FFF2-40B4-BE49-F238E27FC236}">
                  <a16:creationId xmlns:a16="http://schemas.microsoft.com/office/drawing/2014/main" id="{EAF582F2-22C2-4295-AA4A-96105D2CA75E}"/>
                </a:ext>
              </a:extLst>
            </p:cNvPr>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700;p79">
              <a:extLst>
                <a:ext uri="{FF2B5EF4-FFF2-40B4-BE49-F238E27FC236}">
                  <a16:creationId xmlns:a16="http://schemas.microsoft.com/office/drawing/2014/main" id="{78BDCC43-4366-4E01-93BA-62F16C41C0B6}"/>
                </a:ext>
              </a:extLst>
            </p:cNvPr>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701;p79">
              <a:extLst>
                <a:ext uri="{FF2B5EF4-FFF2-40B4-BE49-F238E27FC236}">
                  <a16:creationId xmlns:a16="http://schemas.microsoft.com/office/drawing/2014/main" id="{9569DBFE-E9F4-420E-83D0-BF687FA48A6E}"/>
                </a:ext>
              </a:extLst>
            </p:cNvPr>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170;p39">
            <a:extLst>
              <a:ext uri="{FF2B5EF4-FFF2-40B4-BE49-F238E27FC236}">
                <a16:creationId xmlns:a16="http://schemas.microsoft.com/office/drawing/2014/main" id="{1C3C2119-83D8-4744-9ACE-F21173F8E6AB}"/>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Pile &amp; Threads</a:t>
            </a:r>
          </a:p>
        </p:txBody>
      </p:sp>
      <p:cxnSp>
        <p:nvCxnSpPr>
          <p:cNvPr id="67" name="Google Shape;172;p39">
            <a:extLst>
              <a:ext uri="{FF2B5EF4-FFF2-40B4-BE49-F238E27FC236}">
                <a16:creationId xmlns:a16="http://schemas.microsoft.com/office/drawing/2014/main" id="{7AFA9E3F-87BC-4DDD-8FDD-516794F4E8FD}"/>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7613083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0;p39">
            <a:extLst>
              <a:ext uri="{FF2B5EF4-FFF2-40B4-BE49-F238E27FC236}">
                <a16:creationId xmlns:a16="http://schemas.microsoft.com/office/drawing/2014/main" id="{D98AD736-2E68-406A-A344-15E8CC1D5E25}"/>
              </a:ext>
            </a:extLst>
          </p:cNvPr>
          <p:cNvSpPr txBox="1">
            <a:spLocks/>
          </p:cNvSpPr>
          <p:nvPr/>
        </p:nvSpPr>
        <p:spPr>
          <a:xfrm>
            <a:off x="800083" y="423594"/>
            <a:ext cx="2226452"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fr-FR" sz="2100" dirty="0"/>
          </a:p>
        </p:txBody>
      </p:sp>
      <p:sp>
        <p:nvSpPr>
          <p:cNvPr id="24" name="Espace réservé du numéro de diapositive 23">
            <a:extLst>
              <a:ext uri="{FF2B5EF4-FFF2-40B4-BE49-F238E27FC236}">
                <a16:creationId xmlns:a16="http://schemas.microsoft.com/office/drawing/2014/main" id="{30DF3017-8AAA-4001-967A-28F681FF6173}"/>
              </a:ext>
            </a:extLst>
          </p:cNvPr>
          <p:cNvSpPr>
            <a:spLocks noGrp="1"/>
          </p:cNvSpPr>
          <p:nvPr>
            <p:ph type="sldNum" sz="quarter" idx="12"/>
          </p:nvPr>
        </p:nvSpPr>
        <p:spPr/>
        <p:txBody>
          <a:bodyPr/>
          <a:lstStyle/>
          <a:p>
            <a:fld id="{FF3A1837-5EF7-4F2A-B40C-22A4230E1B36}" type="slidenum">
              <a:rPr lang="fr-FR" smtClean="0"/>
              <a:t>18</a:t>
            </a:fld>
            <a:r>
              <a:rPr lang="fr-FR" dirty="0"/>
              <a:t>/26</a:t>
            </a:r>
          </a:p>
        </p:txBody>
      </p:sp>
      <p:grpSp>
        <p:nvGrpSpPr>
          <p:cNvPr id="3" name="Groupe 2">
            <a:extLst>
              <a:ext uri="{FF2B5EF4-FFF2-40B4-BE49-F238E27FC236}">
                <a16:creationId xmlns:a16="http://schemas.microsoft.com/office/drawing/2014/main" id="{53B0F54F-6269-4348-82C4-295D0C35A909}"/>
              </a:ext>
            </a:extLst>
          </p:cNvPr>
          <p:cNvGrpSpPr/>
          <p:nvPr/>
        </p:nvGrpSpPr>
        <p:grpSpPr>
          <a:xfrm>
            <a:off x="820340" y="1842142"/>
            <a:ext cx="7503320" cy="1700686"/>
            <a:chOff x="820340" y="2820042"/>
            <a:chExt cx="7503320" cy="1700686"/>
          </a:xfrm>
        </p:grpSpPr>
        <p:grpSp>
          <p:nvGrpSpPr>
            <p:cNvPr id="2" name="Groupe 1">
              <a:extLst>
                <a:ext uri="{FF2B5EF4-FFF2-40B4-BE49-F238E27FC236}">
                  <a16:creationId xmlns:a16="http://schemas.microsoft.com/office/drawing/2014/main" id="{C583456B-29A5-4AE9-9499-4E1208AB9D19}"/>
                </a:ext>
              </a:extLst>
            </p:cNvPr>
            <p:cNvGrpSpPr/>
            <p:nvPr/>
          </p:nvGrpSpPr>
          <p:grpSpPr>
            <a:xfrm>
              <a:off x="820340" y="2992779"/>
              <a:ext cx="316705" cy="1527949"/>
              <a:chOff x="1562500" y="2844199"/>
              <a:chExt cx="316705" cy="1527949"/>
            </a:xfrm>
          </p:grpSpPr>
          <p:sp>
            <p:nvSpPr>
              <p:cNvPr id="14" name="Cube 13">
                <a:extLst>
                  <a:ext uri="{FF2B5EF4-FFF2-40B4-BE49-F238E27FC236}">
                    <a16:creationId xmlns:a16="http://schemas.microsoft.com/office/drawing/2014/main" id="{95D95288-A9E4-49C6-AE72-6E5B9A5DF085}"/>
                  </a:ext>
                </a:extLst>
              </p:cNvPr>
              <p:cNvSpPr/>
              <p:nvPr/>
            </p:nvSpPr>
            <p:spPr>
              <a:xfrm>
                <a:off x="1562500" y="2844199"/>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Cube 14">
                <a:extLst>
                  <a:ext uri="{FF2B5EF4-FFF2-40B4-BE49-F238E27FC236}">
                    <a16:creationId xmlns:a16="http://schemas.microsoft.com/office/drawing/2014/main" id="{9D17053E-AA6E-4399-B889-B8C3BA320DAC}"/>
                  </a:ext>
                </a:extLst>
              </p:cNvPr>
              <p:cNvSpPr/>
              <p:nvPr/>
            </p:nvSpPr>
            <p:spPr>
              <a:xfrm>
                <a:off x="1562500" y="3016936"/>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Cube 17">
                <a:extLst>
                  <a:ext uri="{FF2B5EF4-FFF2-40B4-BE49-F238E27FC236}">
                    <a16:creationId xmlns:a16="http://schemas.microsoft.com/office/drawing/2014/main" id="{2BB90D53-1DF5-4A54-89F1-CB4DFFDC14FE}"/>
                  </a:ext>
                </a:extLst>
              </p:cNvPr>
              <p:cNvSpPr/>
              <p:nvPr/>
            </p:nvSpPr>
            <p:spPr>
              <a:xfrm>
                <a:off x="1562500" y="3189673"/>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Cube 20">
                <a:extLst>
                  <a:ext uri="{FF2B5EF4-FFF2-40B4-BE49-F238E27FC236}">
                    <a16:creationId xmlns:a16="http://schemas.microsoft.com/office/drawing/2014/main" id="{86F700D4-2B06-4287-BFDD-5DBFF6FA8476}"/>
                  </a:ext>
                </a:extLst>
              </p:cNvPr>
              <p:cNvSpPr/>
              <p:nvPr/>
            </p:nvSpPr>
            <p:spPr>
              <a:xfrm>
                <a:off x="1562500" y="3362410"/>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Cube 25">
                <a:extLst>
                  <a:ext uri="{FF2B5EF4-FFF2-40B4-BE49-F238E27FC236}">
                    <a16:creationId xmlns:a16="http://schemas.microsoft.com/office/drawing/2014/main" id="{1E21C8E7-4942-4F4F-BE8E-D8F24B88FAB3}"/>
                  </a:ext>
                </a:extLst>
              </p:cNvPr>
              <p:cNvSpPr/>
              <p:nvPr/>
            </p:nvSpPr>
            <p:spPr>
              <a:xfrm>
                <a:off x="1562500" y="3535147"/>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Cube 26">
                <a:extLst>
                  <a:ext uri="{FF2B5EF4-FFF2-40B4-BE49-F238E27FC236}">
                    <a16:creationId xmlns:a16="http://schemas.microsoft.com/office/drawing/2014/main" id="{4A97353E-FB05-4F89-A0C7-DEAE04804B9B}"/>
                  </a:ext>
                </a:extLst>
              </p:cNvPr>
              <p:cNvSpPr/>
              <p:nvPr/>
            </p:nvSpPr>
            <p:spPr>
              <a:xfrm>
                <a:off x="1562500" y="3707884"/>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Cube 27">
                <a:extLst>
                  <a:ext uri="{FF2B5EF4-FFF2-40B4-BE49-F238E27FC236}">
                    <a16:creationId xmlns:a16="http://schemas.microsoft.com/office/drawing/2014/main" id="{A1CF5872-6689-45BD-9B0A-3EE41DE80CEE}"/>
                  </a:ext>
                </a:extLst>
              </p:cNvPr>
              <p:cNvSpPr/>
              <p:nvPr/>
            </p:nvSpPr>
            <p:spPr>
              <a:xfrm>
                <a:off x="1562500" y="3880621"/>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Cube 28">
                <a:extLst>
                  <a:ext uri="{FF2B5EF4-FFF2-40B4-BE49-F238E27FC236}">
                    <a16:creationId xmlns:a16="http://schemas.microsoft.com/office/drawing/2014/main" id="{06002F08-FCA5-4A90-B938-296C1AD2ADB9}"/>
                  </a:ext>
                </a:extLst>
              </p:cNvPr>
              <p:cNvSpPr/>
              <p:nvPr/>
            </p:nvSpPr>
            <p:spPr>
              <a:xfrm>
                <a:off x="1562500" y="4053358"/>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Cube 29">
                <a:extLst>
                  <a:ext uri="{FF2B5EF4-FFF2-40B4-BE49-F238E27FC236}">
                    <a16:creationId xmlns:a16="http://schemas.microsoft.com/office/drawing/2014/main" id="{BE76DC67-E199-4983-B3D3-EE588740643B}"/>
                  </a:ext>
                </a:extLst>
              </p:cNvPr>
              <p:cNvSpPr/>
              <p:nvPr/>
            </p:nvSpPr>
            <p:spPr>
              <a:xfrm>
                <a:off x="1562500" y="4226098"/>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88" name="Groupe 87">
              <a:extLst>
                <a:ext uri="{FF2B5EF4-FFF2-40B4-BE49-F238E27FC236}">
                  <a16:creationId xmlns:a16="http://schemas.microsoft.com/office/drawing/2014/main" id="{5BF2680E-BF47-4CDB-B0C5-7BB2B481D5F7}"/>
                </a:ext>
              </a:extLst>
            </p:cNvPr>
            <p:cNvGrpSpPr/>
            <p:nvPr/>
          </p:nvGrpSpPr>
          <p:grpSpPr>
            <a:xfrm>
              <a:off x="2152752" y="2829493"/>
              <a:ext cx="1379831" cy="1691235"/>
              <a:chOff x="499374" y="2680913"/>
              <a:chExt cx="1379831" cy="1691235"/>
            </a:xfrm>
          </p:grpSpPr>
          <p:sp>
            <p:nvSpPr>
              <p:cNvPr id="90" name="Cube 89">
                <a:extLst>
                  <a:ext uri="{FF2B5EF4-FFF2-40B4-BE49-F238E27FC236}">
                    <a16:creationId xmlns:a16="http://schemas.microsoft.com/office/drawing/2014/main" id="{409E2A8D-E743-48E8-9BBE-F99B5DF45168}"/>
                  </a:ext>
                </a:extLst>
              </p:cNvPr>
              <p:cNvSpPr/>
              <p:nvPr/>
            </p:nvSpPr>
            <p:spPr>
              <a:xfrm>
                <a:off x="499374" y="2680913"/>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1" name="Cube 90">
                <a:extLst>
                  <a:ext uri="{FF2B5EF4-FFF2-40B4-BE49-F238E27FC236}">
                    <a16:creationId xmlns:a16="http://schemas.microsoft.com/office/drawing/2014/main" id="{C98D19CB-F366-460A-A1DF-6D60E2085D03}"/>
                  </a:ext>
                </a:extLst>
              </p:cNvPr>
              <p:cNvSpPr/>
              <p:nvPr/>
            </p:nvSpPr>
            <p:spPr>
              <a:xfrm>
                <a:off x="1562500" y="2844199"/>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2" name="Cube 91">
                <a:extLst>
                  <a:ext uri="{FF2B5EF4-FFF2-40B4-BE49-F238E27FC236}">
                    <a16:creationId xmlns:a16="http://schemas.microsoft.com/office/drawing/2014/main" id="{4349F3DA-19F4-489E-B22F-3183AE579EB4}"/>
                  </a:ext>
                </a:extLst>
              </p:cNvPr>
              <p:cNvSpPr/>
              <p:nvPr/>
            </p:nvSpPr>
            <p:spPr>
              <a:xfrm>
                <a:off x="1562500" y="3016936"/>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3" name="Cube 92">
                <a:extLst>
                  <a:ext uri="{FF2B5EF4-FFF2-40B4-BE49-F238E27FC236}">
                    <a16:creationId xmlns:a16="http://schemas.microsoft.com/office/drawing/2014/main" id="{D52E0A1F-2AE0-4550-8892-F6EADD62B756}"/>
                  </a:ext>
                </a:extLst>
              </p:cNvPr>
              <p:cNvSpPr/>
              <p:nvPr/>
            </p:nvSpPr>
            <p:spPr>
              <a:xfrm>
                <a:off x="1562500" y="3189673"/>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4" name="Cube 93">
                <a:extLst>
                  <a:ext uri="{FF2B5EF4-FFF2-40B4-BE49-F238E27FC236}">
                    <a16:creationId xmlns:a16="http://schemas.microsoft.com/office/drawing/2014/main" id="{CDC8E035-36F8-46CD-B9AD-7159C9B3600B}"/>
                  </a:ext>
                </a:extLst>
              </p:cNvPr>
              <p:cNvSpPr/>
              <p:nvPr/>
            </p:nvSpPr>
            <p:spPr>
              <a:xfrm>
                <a:off x="1562500" y="3362410"/>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5" name="Cube 94">
                <a:extLst>
                  <a:ext uri="{FF2B5EF4-FFF2-40B4-BE49-F238E27FC236}">
                    <a16:creationId xmlns:a16="http://schemas.microsoft.com/office/drawing/2014/main" id="{2B813E98-655B-4C1C-96EF-2A0245DB1D6D}"/>
                  </a:ext>
                </a:extLst>
              </p:cNvPr>
              <p:cNvSpPr/>
              <p:nvPr/>
            </p:nvSpPr>
            <p:spPr>
              <a:xfrm>
                <a:off x="1562500" y="3535147"/>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6" name="Cube 95">
                <a:extLst>
                  <a:ext uri="{FF2B5EF4-FFF2-40B4-BE49-F238E27FC236}">
                    <a16:creationId xmlns:a16="http://schemas.microsoft.com/office/drawing/2014/main" id="{A5A3611B-833E-4B48-9F7F-AF6AC57C7C91}"/>
                  </a:ext>
                </a:extLst>
              </p:cNvPr>
              <p:cNvSpPr/>
              <p:nvPr/>
            </p:nvSpPr>
            <p:spPr>
              <a:xfrm>
                <a:off x="1562500" y="3707884"/>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7" name="Cube 96">
                <a:extLst>
                  <a:ext uri="{FF2B5EF4-FFF2-40B4-BE49-F238E27FC236}">
                    <a16:creationId xmlns:a16="http://schemas.microsoft.com/office/drawing/2014/main" id="{2177244A-FED6-4F01-9817-9E7E4AD9C0DD}"/>
                  </a:ext>
                </a:extLst>
              </p:cNvPr>
              <p:cNvSpPr/>
              <p:nvPr/>
            </p:nvSpPr>
            <p:spPr>
              <a:xfrm>
                <a:off x="1562500" y="3880621"/>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8" name="Cube 97">
                <a:extLst>
                  <a:ext uri="{FF2B5EF4-FFF2-40B4-BE49-F238E27FC236}">
                    <a16:creationId xmlns:a16="http://schemas.microsoft.com/office/drawing/2014/main" id="{00D6683F-33A8-4A0C-AE99-B807D9EEAF4D}"/>
                  </a:ext>
                </a:extLst>
              </p:cNvPr>
              <p:cNvSpPr/>
              <p:nvPr/>
            </p:nvSpPr>
            <p:spPr>
              <a:xfrm>
                <a:off x="1562500" y="4053358"/>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9" name="Cube 98">
                <a:extLst>
                  <a:ext uri="{FF2B5EF4-FFF2-40B4-BE49-F238E27FC236}">
                    <a16:creationId xmlns:a16="http://schemas.microsoft.com/office/drawing/2014/main" id="{6DCA0361-C3A0-4229-86D3-5C279175C937}"/>
                  </a:ext>
                </a:extLst>
              </p:cNvPr>
              <p:cNvSpPr/>
              <p:nvPr/>
            </p:nvSpPr>
            <p:spPr>
              <a:xfrm>
                <a:off x="1562500" y="4226098"/>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06" name="Groupe 105">
              <a:extLst>
                <a:ext uri="{FF2B5EF4-FFF2-40B4-BE49-F238E27FC236}">
                  <a16:creationId xmlns:a16="http://schemas.microsoft.com/office/drawing/2014/main" id="{4BDAA930-C883-4542-A09C-DA5D6B138C9F}"/>
                </a:ext>
              </a:extLst>
            </p:cNvPr>
            <p:cNvGrpSpPr/>
            <p:nvPr/>
          </p:nvGrpSpPr>
          <p:grpSpPr>
            <a:xfrm>
              <a:off x="5611416" y="2820042"/>
              <a:ext cx="316705" cy="1700686"/>
              <a:chOff x="1562500" y="2671462"/>
              <a:chExt cx="316705" cy="1700686"/>
            </a:xfrm>
          </p:grpSpPr>
          <p:sp>
            <p:nvSpPr>
              <p:cNvPr id="108" name="Cube 107">
                <a:extLst>
                  <a:ext uri="{FF2B5EF4-FFF2-40B4-BE49-F238E27FC236}">
                    <a16:creationId xmlns:a16="http://schemas.microsoft.com/office/drawing/2014/main" id="{A233CD33-EFD0-4811-A65F-F5268CE3EC04}"/>
                  </a:ext>
                </a:extLst>
              </p:cNvPr>
              <p:cNvSpPr/>
              <p:nvPr/>
            </p:nvSpPr>
            <p:spPr>
              <a:xfrm>
                <a:off x="1562500" y="2671462"/>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9" name="Cube 108">
                <a:extLst>
                  <a:ext uri="{FF2B5EF4-FFF2-40B4-BE49-F238E27FC236}">
                    <a16:creationId xmlns:a16="http://schemas.microsoft.com/office/drawing/2014/main" id="{BEA50E52-F32F-4B78-992C-EBE49A60D15B}"/>
                  </a:ext>
                </a:extLst>
              </p:cNvPr>
              <p:cNvSpPr/>
              <p:nvPr/>
            </p:nvSpPr>
            <p:spPr>
              <a:xfrm>
                <a:off x="1562500" y="2844199"/>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0" name="Cube 109">
                <a:extLst>
                  <a:ext uri="{FF2B5EF4-FFF2-40B4-BE49-F238E27FC236}">
                    <a16:creationId xmlns:a16="http://schemas.microsoft.com/office/drawing/2014/main" id="{1E962DC5-88DA-40D1-A51F-613C5B7BA533}"/>
                  </a:ext>
                </a:extLst>
              </p:cNvPr>
              <p:cNvSpPr/>
              <p:nvPr/>
            </p:nvSpPr>
            <p:spPr>
              <a:xfrm>
                <a:off x="1562500" y="3016936"/>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1" name="Cube 110">
                <a:extLst>
                  <a:ext uri="{FF2B5EF4-FFF2-40B4-BE49-F238E27FC236}">
                    <a16:creationId xmlns:a16="http://schemas.microsoft.com/office/drawing/2014/main" id="{33CE89C1-C80F-4779-941E-B6D550D5C429}"/>
                  </a:ext>
                </a:extLst>
              </p:cNvPr>
              <p:cNvSpPr/>
              <p:nvPr/>
            </p:nvSpPr>
            <p:spPr>
              <a:xfrm>
                <a:off x="1562500" y="3189673"/>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2" name="Cube 111">
                <a:extLst>
                  <a:ext uri="{FF2B5EF4-FFF2-40B4-BE49-F238E27FC236}">
                    <a16:creationId xmlns:a16="http://schemas.microsoft.com/office/drawing/2014/main" id="{7C0986A0-BC16-406F-A190-BECD95D6619A}"/>
                  </a:ext>
                </a:extLst>
              </p:cNvPr>
              <p:cNvSpPr/>
              <p:nvPr/>
            </p:nvSpPr>
            <p:spPr>
              <a:xfrm>
                <a:off x="1562500" y="3362410"/>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3" name="Cube 112">
                <a:extLst>
                  <a:ext uri="{FF2B5EF4-FFF2-40B4-BE49-F238E27FC236}">
                    <a16:creationId xmlns:a16="http://schemas.microsoft.com/office/drawing/2014/main" id="{7BC18A53-5CD9-4E04-9F76-E058F66064DF}"/>
                  </a:ext>
                </a:extLst>
              </p:cNvPr>
              <p:cNvSpPr/>
              <p:nvPr/>
            </p:nvSpPr>
            <p:spPr>
              <a:xfrm>
                <a:off x="1562500" y="3535147"/>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4" name="Cube 113">
                <a:extLst>
                  <a:ext uri="{FF2B5EF4-FFF2-40B4-BE49-F238E27FC236}">
                    <a16:creationId xmlns:a16="http://schemas.microsoft.com/office/drawing/2014/main" id="{468099F8-C37F-4045-8C70-EB8FFFCA6486}"/>
                  </a:ext>
                </a:extLst>
              </p:cNvPr>
              <p:cNvSpPr/>
              <p:nvPr/>
            </p:nvSpPr>
            <p:spPr>
              <a:xfrm>
                <a:off x="1562500" y="3707884"/>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5" name="Cube 114">
                <a:extLst>
                  <a:ext uri="{FF2B5EF4-FFF2-40B4-BE49-F238E27FC236}">
                    <a16:creationId xmlns:a16="http://schemas.microsoft.com/office/drawing/2014/main" id="{37303118-BD0B-4050-8B5D-CE0E2CEF03CB}"/>
                  </a:ext>
                </a:extLst>
              </p:cNvPr>
              <p:cNvSpPr/>
              <p:nvPr/>
            </p:nvSpPr>
            <p:spPr>
              <a:xfrm>
                <a:off x="1562500" y="3880621"/>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6" name="Cube 115">
                <a:extLst>
                  <a:ext uri="{FF2B5EF4-FFF2-40B4-BE49-F238E27FC236}">
                    <a16:creationId xmlns:a16="http://schemas.microsoft.com/office/drawing/2014/main" id="{B7869137-3CD3-42C8-8495-E8CD9548D5BB}"/>
                  </a:ext>
                </a:extLst>
              </p:cNvPr>
              <p:cNvSpPr/>
              <p:nvPr/>
            </p:nvSpPr>
            <p:spPr>
              <a:xfrm>
                <a:off x="1562500" y="4053358"/>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7" name="Cube 116">
                <a:extLst>
                  <a:ext uri="{FF2B5EF4-FFF2-40B4-BE49-F238E27FC236}">
                    <a16:creationId xmlns:a16="http://schemas.microsoft.com/office/drawing/2014/main" id="{49800E68-D684-45AB-92FF-582015BEAF56}"/>
                  </a:ext>
                </a:extLst>
              </p:cNvPr>
              <p:cNvSpPr/>
              <p:nvPr/>
            </p:nvSpPr>
            <p:spPr>
              <a:xfrm>
                <a:off x="1562500" y="4226098"/>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24" name="Groupe 123">
              <a:extLst>
                <a:ext uri="{FF2B5EF4-FFF2-40B4-BE49-F238E27FC236}">
                  <a16:creationId xmlns:a16="http://schemas.microsoft.com/office/drawing/2014/main" id="{037F5EC6-6FE0-4A38-AAD8-B1647DA33524}"/>
                </a:ext>
              </a:extLst>
            </p:cNvPr>
            <p:cNvGrpSpPr/>
            <p:nvPr/>
          </p:nvGrpSpPr>
          <p:grpSpPr>
            <a:xfrm>
              <a:off x="8006955" y="2820042"/>
              <a:ext cx="316705" cy="1527946"/>
              <a:chOff x="1562500" y="2671462"/>
              <a:chExt cx="316705" cy="1527946"/>
            </a:xfrm>
          </p:grpSpPr>
          <p:sp>
            <p:nvSpPr>
              <p:cNvPr id="126" name="Cube 125">
                <a:extLst>
                  <a:ext uri="{FF2B5EF4-FFF2-40B4-BE49-F238E27FC236}">
                    <a16:creationId xmlns:a16="http://schemas.microsoft.com/office/drawing/2014/main" id="{A42EF402-846C-4376-8EC0-DE4C5E22FDAB}"/>
                  </a:ext>
                </a:extLst>
              </p:cNvPr>
              <p:cNvSpPr/>
              <p:nvPr/>
            </p:nvSpPr>
            <p:spPr>
              <a:xfrm>
                <a:off x="1562500" y="2671462"/>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7" name="Cube 126">
                <a:extLst>
                  <a:ext uri="{FF2B5EF4-FFF2-40B4-BE49-F238E27FC236}">
                    <a16:creationId xmlns:a16="http://schemas.microsoft.com/office/drawing/2014/main" id="{CB2D74C3-B6B7-4FA0-8499-59805233D774}"/>
                  </a:ext>
                </a:extLst>
              </p:cNvPr>
              <p:cNvSpPr/>
              <p:nvPr/>
            </p:nvSpPr>
            <p:spPr>
              <a:xfrm>
                <a:off x="1562500" y="2844199"/>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8" name="Cube 127">
                <a:extLst>
                  <a:ext uri="{FF2B5EF4-FFF2-40B4-BE49-F238E27FC236}">
                    <a16:creationId xmlns:a16="http://schemas.microsoft.com/office/drawing/2014/main" id="{D475C995-695C-48B2-BAD8-389B21501FEB}"/>
                  </a:ext>
                </a:extLst>
              </p:cNvPr>
              <p:cNvSpPr/>
              <p:nvPr/>
            </p:nvSpPr>
            <p:spPr>
              <a:xfrm>
                <a:off x="1562500" y="3016936"/>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9" name="Cube 128">
                <a:extLst>
                  <a:ext uri="{FF2B5EF4-FFF2-40B4-BE49-F238E27FC236}">
                    <a16:creationId xmlns:a16="http://schemas.microsoft.com/office/drawing/2014/main" id="{894CC18A-AABF-44B1-8E27-D534F42CB006}"/>
                  </a:ext>
                </a:extLst>
              </p:cNvPr>
              <p:cNvSpPr/>
              <p:nvPr/>
            </p:nvSpPr>
            <p:spPr>
              <a:xfrm>
                <a:off x="1562500" y="3189673"/>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0" name="Cube 129">
                <a:extLst>
                  <a:ext uri="{FF2B5EF4-FFF2-40B4-BE49-F238E27FC236}">
                    <a16:creationId xmlns:a16="http://schemas.microsoft.com/office/drawing/2014/main" id="{ACAD77F5-A1BC-4E77-8454-CB0779E3C142}"/>
                  </a:ext>
                </a:extLst>
              </p:cNvPr>
              <p:cNvSpPr/>
              <p:nvPr/>
            </p:nvSpPr>
            <p:spPr>
              <a:xfrm>
                <a:off x="1562500" y="3362410"/>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1" name="Cube 130">
                <a:extLst>
                  <a:ext uri="{FF2B5EF4-FFF2-40B4-BE49-F238E27FC236}">
                    <a16:creationId xmlns:a16="http://schemas.microsoft.com/office/drawing/2014/main" id="{62CDE5CC-52A6-4C25-A4CF-F7BB42097D42}"/>
                  </a:ext>
                </a:extLst>
              </p:cNvPr>
              <p:cNvSpPr/>
              <p:nvPr/>
            </p:nvSpPr>
            <p:spPr>
              <a:xfrm>
                <a:off x="1562500" y="3535147"/>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2" name="Cube 131">
                <a:extLst>
                  <a:ext uri="{FF2B5EF4-FFF2-40B4-BE49-F238E27FC236}">
                    <a16:creationId xmlns:a16="http://schemas.microsoft.com/office/drawing/2014/main" id="{9DC70C4B-260D-41F9-8794-E874E67CEA1F}"/>
                  </a:ext>
                </a:extLst>
              </p:cNvPr>
              <p:cNvSpPr/>
              <p:nvPr/>
            </p:nvSpPr>
            <p:spPr>
              <a:xfrm>
                <a:off x="1562500" y="3707884"/>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3" name="Cube 132">
                <a:extLst>
                  <a:ext uri="{FF2B5EF4-FFF2-40B4-BE49-F238E27FC236}">
                    <a16:creationId xmlns:a16="http://schemas.microsoft.com/office/drawing/2014/main" id="{CAA37B49-262D-4616-9A6E-8227C2FCD7C9}"/>
                  </a:ext>
                </a:extLst>
              </p:cNvPr>
              <p:cNvSpPr/>
              <p:nvPr/>
            </p:nvSpPr>
            <p:spPr>
              <a:xfrm>
                <a:off x="1562500" y="3880621"/>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4" name="Cube 133">
                <a:extLst>
                  <a:ext uri="{FF2B5EF4-FFF2-40B4-BE49-F238E27FC236}">
                    <a16:creationId xmlns:a16="http://schemas.microsoft.com/office/drawing/2014/main" id="{D474BE92-A01F-4535-B697-684F2EFC24C8}"/>
                  </a:ext>
                </a:extLst>
              </p:cNvPr>
              <p:cNvSpPr/>
              <p:nvPr/>
            </p:nvSpPr>
            <p:spPr>
              <a:xfrm>
                <a:off x="1562500" y="4053358"/>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grpSp>
      <p:sp>
        <p:nvSpPr>
          <p:cNvPr id="142" name="Flèche : droite 141">
            <a:extLst>
              <a:ext uri="{FF2B5EF4-FFF2-40B4-BE49-F238E27FC236}">
                <a16:creationId xmlns:a16="http://schemas.microsoft.com/office/drawing/2014/main" id="{639F1348-2B6A-4A5E-BF58-6A4B5F58C579}"/>
              </a:ext>
            </a:extLst>
          </p:cNvPr>
          <p:cNvSpPr/>
          <p:nvPr/>
        </p:nvSpPr>
        <p:spPr>
          <a:xfrm>
            <a:off x="2620929" y="1851593"/>
            <a:ext cx="405606" cy="14605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143" name="Flèche : droite 142">
            <a:extLst>
              <a:ext uri="{FF2B5EF4-FFF2-40B4-BE49-F238E27FC236}">
                <a16:creationId xmlns:a16="http://schemas.microsoft.com/office/drawing/2014/main" id="{3654060F-5484-44D2-A727-F10F55078DBD}"/>
              </a:ext>
            </a:extLst>
          </p:cNvPr>
          <p:cNvSpPr/>
          <p:nvPr/>
        </p:nvSpPr>
        <p:spPr>
          <a:xfrm rot="10800000">
            <a:off x="7526709" y="3417759"/>
            <a:ext cx="405606" cy="14605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144" name="Cube 143">
            <a:extLst>
              <a:ext uri="{FF2B5EF4-FFF2-40B4-BE49-F238E27FC236}">
                <a16:creationId xmlns:a16="http://schemas.microsoft.com/office/drawing/2014/main" id="{C0BF38B9-7B99-4983-B25E-882B3239EC33}"/>
              </a:ext>
            </a:extLst>
          </p:cNvPr>
          <p:cNvSpPr/>
          <p:nvPr/>
        </p:nvSpPr>
        <p:spPr>
          <a:xfrm>
            <a:off x="7054455" y="3417759"/>
            <a:ext cx="316705" cy="14605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150" name="Google Shape;10697;p79">
            <a:extLst>
              <a:ext uri="{FF2B5EF4-FFF2-40B4-BE49-F238E27FC236}">
                <a16:creationId xmlns:a16="http://schemas.microsoft.com/office/drawing/2014/main" id="{C70CE689-7823-4B90-ABF3-E03CE5770A77}"/>
              </a:ext>
            </a:extLst>
          </p:cNvPr>
          <p:cNvGrpSpPr/>
          <p:nvPr/>
        </p:nvGrpSpPr>
        <p:grpSpPr>
          <a:xfrm>
            <a:off x="7712720" y="2180586"/>
            <a:ext cx="905174" cy="902344"/>
            <a:chOff x="4129482" y="3681059"/>
            <a:chExt cx="355402" cy="354291"/>
          </a:xfrm>
          <a:solidFill>
            <a:srgbClr val="FF0000"/>
          </a:solidFill>
        </p:grpSpPr>
        <p:sp>
          <p:nvSpPr>
            <p:cNvPr id="151" name="Google Shape;10698;p79">
              <a:extLst>
                <a:ext uri="{FF2B5EF4-FFF2-40B4-BE49-F238E27FC236}">
                  <a16:creationId xmlns:a16="http://schemas.microsoft.com/office/drawing/2014/main" id="{69712658-D775-4DB6-9B30-E5398FE23C83}"/>
                </a:ext>
              </a:extLst>
            </p:cNvPr>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0699;p79">
              <a:extLst>
                <a:ext uri="{FF2B5EF4-FFF2-40B4-BE49-F238E27FC236}">
                  <a16:creationId xmlns:a16="http://schemas.microsoft.com/office/drawing/2014/main" id="{DB79A697-5C50-4538-9F0A-27BC44D63BA2}"/>
                </a:ext>
              </a:extLst>
            </p:cNvPr>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0700;p79">
              <a:extLst>
                <a:ext uri="{FF2B5EF4-FFF2-40B4-BE49-F238E27FC236}">
                  <a16:creationId xmlns:a16="http://schemas.microsoft.com/office/drawing/2014/main" id="{28F8AA5C-C38B-4E36-B91C-CDD1DA69F0C7}"/>
                </a:ext>
              </a:extLst>
            </p:cNvPr>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0701;p79">
              <a:extLst>
                <a:ext uri="{FF2B5EF4-FFF2-40B4-BE49-F238E27FC236}">
                  <a16:creationId xmlns:a16="http://schemas.microsoft.com/office/drawing/2014/main" id="{AA0A20DE-E264-441D-A337-7377E1206A9B}"/>
                </a:ext>
              </a:extLst>
            </p:cNvPr>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ZoneTexte 3">
            <a:extLst>
              <a:ext uri="{FF2B5EF4-FFF2-40B4-BE49-F238E27FC236}">
                <a16:creationId xmlns:a16="http://schemas.microsoft.com/office/drawing/2014/main" id="{A9A655C1-23B9-43E3-9B03-5F16AF81F608}"/>
              </a:ext>
            </a:extLst>
          </p:cNvPr>
          <p:cNvSpPr txBox="1"/>
          <p:nvPr/>
        </p:nvSpPr>
        <p:spPr>
          <a:xfrm>
            <a:off x="2630277" y="3632200"/>
            <a:ext cx="1487907" cy="507831"/>
          </a:xfrm>
          <a:prstGeom prst="rect">
            <a:avLst/>
          </a:prstGeom>
          <a:noFill/>
        </p:spPr>
        <p:txBody>
          <a:bodyPr wrap="none" rtlCol="0">
            <a:spAutoFit/>
          </a:bodyPr>
          <a:lstStyle/>
          <a:p>
            <a:pPr algn="ctr"/>
            <a:r>
              <a:rPr lang="fr-FR" dirty="0">
                <a:latin typeface="Bahnschrift" panose="020B0502040204020203" pitchFamily="34" charset="0"/>
              </a:rPr>
              <a:t>Ajout d’une paire</a:t>
            </a:r>
          </a:p>
          <a:p>
            <a:pPr algn="ctr"/>
            <a:r>
              <a:rPr lang="fr-FR" dirty="0">
                <a:latin typeface="Bahnschrift" panose="020B0502040204020203" pitchFamily="34" charset="0"/>
              </a:rPr>
              <a:t>d’images</a:t>
            </a:r>
          </a:p>
        </p:txBody>
      </p:sp>
      <p:sp>
        <p:nvSpPr>
          <p:cNvPr id="155" name="ZoneTexte 154">
            <a:extLst>
              <a:ext uri="{FF2B5EF4-FFF2-40B4-BE49-F238E27FC236}">
                <a16:creationId xmlns:a16="http://schemas.microsoft.com/office/drawing/2014/main" id="{8C1B30D9-34FC-4B0D-87C0-93A51663D29A}"/>
              </a:ext>
            </a:extLst>
          </p:cNvPr>
          <p:cNvSpPr txBox="1"/>
          <p:nvPr/>
        </p:nvSpPr>
        <p:spPr>
          <a:xfrm>
            <a:off x="7361242" y="3665593"/>
            <a:ext cx="1608133" cy="507831"/>
          </a:xfrm>
          <a:prstGeom prst="rect">
            <a:avLst/>
          </a:prstGeom>
          <a:noFill/>
        </p:spPr>
        <p:txBody>
          <a:bodyPr wrap="none" rtlCol="0">
            <a:spAutoFit/>
          </a:bodyPr>
          <a:lstStyle/>
          <a:p>
            <a:pPr algn="ctr"/>
            <a:r>
              <a:rPr lang="fr-FR" dirty="0">
                <a:latin typeface="Bahnschrift" panose="020B0502040204020203" pitchFamily="34" charset="0"/>
              </a:rPr>
              <a:t>Retrait d’une paire</a:t>
            </a:r>
          </a:p>
          <a:p>
            <a:pPr algn="ctr"/>
            <a:r>
              <a:rPr lang="fr-FR" dirty="0">
                <a:latin typeface="Bahnschrift" panose="020B0502040204020203" pitchFamily="34" charset="0"/>
              </a:rPr>
              <a:t>d’images</a:t>
            </a:r>
          </a:p>
        </p:txBody>
      </p:sp>
      <p:sp>
        <p:nvSpPr>
          <p:cNvPr id="156" name="Google Shape;170;p39">
            <a:extLst>
              <a:ext uri="{FF2B5EF4-FFF2-40B4-BE49-F238E27FC236}">
                <a16:creationId xmlns:a16="http://schemas.microsoft.com/office/drawing/2014/main" id="{DA2594C0-23F4-4CB3-BE72-295D2056EFF8}"/>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Kinect2_record </a:t>
            </a:r>
            <a:r>
              <a:rPr lang="fr-FR" sz="1000" dirty="0"/>
              <a:t>1</a:t>
            </a:r>
            <a:endParaRPr lang="fr-FR" sz="2100" dirty="0"/>
          </a:p>
        </p:txBody>
      </p:sp>
      <p:cxnSp>
        <p:nvCxnSpPr>
          <p:cNvPr id="157" name="Google Shape;172;p39">
            <a:extLst>
              <a:ext uri="{FF2B5EF4-FFF2-40B4-BE49-F238E27FC236}">
                <a16:creationId xmlns:a16="http://schemas.microsoft.com/office/drawing/2014/main" id="{E2D90B76-9104-47EA-B110-FC430034DD7F}"/>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grpSp>
        <p:nvGrpSpPr>
          <p:cNvPr id="160" name="Google Shape;10697;p79">
            <a:extLst>
              <a:ext uri="{FF2B5EF4-FFF2-40B4-BE49-F238E27FC236}">
                <a16:creationId xmlns:a16="http://schemas.microsoft.com/office/drawing/2014/main" id="{A9F54610-2B62-412A-8C50-E257FCB77250}"/>
              </a:ext>
            </a:extLst>
          </p:cNvPr>
          <p:cNvGrpSpPr/>
          <p:nvPr/>
        </p:nvGrpSpPr>
        <p:grpSpPr>
          <a:xfrm>
            <a:off x="2887232" y="2180586"/>
            <a:ext cx="905174" cy="902344"/>
            <a:chOff x="4129482" y="3681059"/>
            <a:chExt cx="355402" cy="354291"/>
          </a:xfrm>
          <a:solidFill>
            <a:srgbClr val="FF0000"/>
          </a:solidFill>
        </p:grpSpPr>
        <p:sp>
          <p:nvSpPr>
            <p:cNvPr id="161" name="Google Shape;10698;p79">
              <a:extLst>
                <a:ext uri="{FF2B5EF4-FFF2-40B4-BE49-F238E27FC236}">
                  <a16:creationId xmlns:a16="http://schemas.microsoft.com/office/drawing/2014/main" id="{3B5628C2-DD56-4E7F-88FE-C5858078CA23}"/>
                </a:ext>
              </a:extLst>
            </p:cNvPr>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0699;p79">
              <a:extLst>
                <a:ext uri="{FF2B5EF4-FFF2-40B4-BE49-F238E27FC236}">
                  <a16:creationId xmlns:a16="http://schemas.microsoft.com/office/drawing/2014/main" id="{A178252F-7FB4-4CFB-8C8C-C83E35CD2347}"/>
                </a:ext>
              </a:extLst>
            </p:cNvPr>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0700;p79">
              <a:extLst>
                <a:ext uri="{FF2B5EF4-FFF2-40B4-BE49-F238E27FC236}">
                  <a16:creationId xmlns:a16="http://schemas.microsoft.com/office/drawing/2014/main" id="{17448C5F-F4C2-4CB9-BB87-FA2F8464ACF0}"/>
                </a:ext>
              </a:extLst>
            </p:cNvPr>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0701;p79">
              <a:extLst>
                <a:ext uri="{FF2B5EF4-FFF2-40B4-BE49-F238E27FC236}">
                  <a16:creationId xmlns:a16="http://schemas.microsoft.com/office/drawing/2014/main" id="{EFFB0D27-4BA4-45DB-827F-EE2975322461}"/>
                </a:ext>
              </a:extLst>
            </p:cNvPr>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706863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554F7A6B-AEAA-4D1F-88FF-4A3B58F99A05}"/>
              </a:ext>
            </a:extLst>
          </p:cNvPr>
          <p:cNvSpPr/>
          <p:nvPr/>
        </p:nvSpPr>
        <p:spPr>
          <a:xfrm>
            <a:off x="3546313" y="1088265"/>
            <a:ext cx="5501095" cy="3631812"/>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fr-FR" dirty="0">
                <a:solidFill>
                  <a:schemeClr val="tx1"/>
                </a:solidFill>
                <a:latin typeface="Bahnschrift" panose="020B0502040204020203" pitchFamily="34" charset="0"/>
              </a:rPr>
              <a:t>Record = </a:t>
            </a:r>
            <a:r>
              <a:rPr lang="fr-FR" dirty="0" err="1">
                <a:solidFill>
                  <a:schemeClr val="tx1"/>
                </a:solidFill>
                <a:latin typeface="Bahnschrift" panose="020B0502040204020203" pitchFamily="34" charset="0"/>
              </a:rPr>
              <a:t>True</a:t>
            </a:r>
            <a:endParaRPr lang="fr-FR" dirty="0">
              <a:solidFill>
                <a:schemeClr val="tx1"/>
              </a:solidFill>
              <a:latin typeface="Bahnschrift" panose="020B0502040204020203" pitchFamily="34" charset="0"/>
            </a:endParaRPr>
          </a:p>
        </p:txBody>
      </p:sp>
      <p:sp>
        <p:nvSpPr>
          <p:cNvPr id="7" name="Google Shape;170;p39">
            <a:extLst>
              <a:ext uri="{FF2B5EF4-FFF2-40B4-BE49-F238E27FC236}">
                <a16:creationId xmlns:a16="http://schemas.microsoft.com/office/drawing/2014/main" id="{D98AD736-2E68-406A-A344-15E8CC1D5E25}"/>
              </a:ext>
            </a:extLst>
          </p:cNvPr>
          <p:cNvSpPr txBox="1">
            <a:spLocks/>
          </p:cNvSpPr>
          <p:nvPr/>
        </p:nvSpPr>
        <p:spPr>
          <a:xfrm>
            <a:off x="800083" y="423594"/>
            <a:ext cx="2226452"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fr-FR" sz="2100" dirty="0"/>
          </a:p>
        </p:txBody>
      </p:sp>
      <p:sp>
        <p:nvSpPr>
          <p:cNvPr id="16" name="ZoneTexte 15">
            <a:extLst>
              <a:ext uri="{FF2B5EF4-FFF2-40B4-BE49-F238E27FC236}">
                <a16:creationId xmlns:a16="http://schemas.microsoft.com/office/drawing/2014/main" id="{BEBE3661-47C3-4497-95D5-39BDAA90B5C5}"/>
              </a:ext>
            </a:extLst>
          </p:cNvPr>
          <p:cNvSpPr txBox="1"/>
          <p:nvPr/>
        </p:nvSpPr>
        <p:spPr>
          <a:xfrm>
            <a:off x="251049" y="1140236"/>
            <a:ext cx="3142445" cy="1892826"/>
          </a:xfrm>
          <a:prstGeom prst="rect">
            <a:avLst/>
          </a:prstGeom>
          <a:solidFill>
            <a:srgbClr val="0D1117"/>
          </a:solidFill>
        </p:spPr>
        <p:txBody>
          <a:bodyPr wrap="square">
            <a:spAutoFit/>
          </a:bodyPr>
          <a:lstStyle/>
          <a:p>
            <a:r>
              <a:rPr lang="fr-FR" sz="900" b="0" dirty="0">
                <a:solidFill>
                  <a:srgbClr val="9ABDF5"/>
                </a:solidFill>
                <a:effectLst/>
                <a:latin typeface="Consolas" panose="020B0609020204030204" pitchFamily="49" charset="0"/>
              </a:rPr>
              <a:t>    </a:t>
            </a:r>
            <a:r>
              <a:rPr lang="fr-FR" sz="900" b="0" i="1" dirty="0">
                <a:solidFill>
                  <a:srgbClr val="444B6A"/>
                </a:solidFill>
                <a:effectLst/>
                <a:latin typeface="Consolas" panose="020B0609020204030204" pitchFamily="49" charset="0"/>
              </a:rPr>
              <a:t>// Structure images</a:t>
            </a:r>
            <a:endParaRPr lang="fr-FR" sz="900" b="0" dirty="0">
              <a:solidFill>
                <a:srgbClr val="9ABDF5"/>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err="1">
                <a:solidFill>
                  <a:srgbClr val="BB9AF7"/>
                </a:solidFill>
                <a:effectLst/>
                <a:latin typeface="Consolas" panose="020B0609020204030204" pitchFamily="49" charset="0"/>
              </a:rPr>
              <a:t>struct</a:t>
            </a:r>
            <a:r>
              <a:rPr lang="fr-FR" sz="900" b="0" dirty="0">
                <a:solidFill>
                  <a:srgbClr val="9ABDF5"/>
                </a:solidFill>
                <a:effectLst/>
                <a:latin typeface="Consolas" panose="020B0609020204030204" pitchFamily="49" charset="0"/>
              </a:rPr>
              <a:t> </a:t>
            </a:r>
            <a:r>
              <a:rPr lang="fr-FR" sz="900" b="0" dirty="0" err="1">
                <a:solidFill>
                  <a:srgbClr val="C0CAF5"/>
                </a:solidFill>
                <a:effectLst/>
                <a:latin typeface="Consolas" panose="020B0609020204030204" pitchFamily="49" charset="0"/>
              </a:rPr>
              <a:t>ImagePair</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a:solidFill>
                  <a:srgbClr val="C0CAF5"/>
                </a:solidFill>
                <a:effectLst/>
                <a:latin typeface="Consolas" panose="020B0609020204030204" pitchFamily="49" charset="0"/>
              </a:rPr>
              <a:t>cv</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Mat </a:t>
            </a:r>
            <a:r>
              <a:rPr lang="fr-FR" sz="900" b="0" dirty="0" err="1">
                <a:solidFill>
                  <a:srgbClr val="9ABDF5"/>
                </a:solidFill>
                <a:effectLst/>
                <a:latin typeface="Consolas" panose="020B0609020204030204" pitchFamily="49" charset="0"/>
              </a:rPr>
              <a:t>color_image</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a:solidFill>
                  <a:srgbClr val="C0CAF5"/>
                </a:solidFill>
                <a:effectLst/>
                <a:latin typeface="Consolas" panose="020B0609020204030204" pitchFamily="49" charset="0"/>
              </a:rPr>
              <a:t>cv</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Mat </a:t>
            </a:r>
            <a:r>
              <a:rPr lang="fr-FR" sz="900" b="0" dirty="0" err="1">
                <a:solidFill>
                  <a:srgbClr val="9ABDF5"/>
                </a:solidFill>
                <a:effectLst/>
                <a:latin typeface="Consolas" panose="020B0609020204030204" pitchFamily="49" charset="0"/>
              </a:rPr>
              <a:t>depth_image</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br>
              <a:rPr lang="fr-FR" sz="900" b="0" dirty="0">
                <a:solidFill>
                  <a:srgbClr val="C9D1D9"/>
                </a:solidFill>
                <a:effectLst/>
                <a:latin typeface="Consolas" panose="020B0609020204030204" pitchFamily="49" charset="0"/>
              </a:rPr>
            </a:br>
            <a:r>
              <a:rPr lang="fr-FR" sz="900" b="0" i="1" dirty="0">
                <a:solidFill>
                  <a:srgbClr val="444B6A"/>
                </a:solidFill>
                <a:effectLst/>
                <a:latin typeface="Consolas" panose="020B0609020204030204" pitchFamily="49" charset="0"/>
              </a:rPr>
              <a:t>    // </a:t>
            </a:r>
            <a:r>
              <a:rPr lang="fr-FR" sz="900" b="0" i="1" dirty="0" err="1">
                <a:solidFill>
                  <a:srgbClr val="444B6A"/>
                </a:solidFill>
                <a:effectLst/>
                <a:latin typeface="Consolas" panose="020B0609020204030204" pitchFamily="49" charset="0"/>
              </a:rPr>
              <a:t>Threadpool</a:t>
            </a:r>
            <a:r>
              <a:rPr lang="fr-FR" sz="900" b="0" i="1" dirty="0">
                <a:solidFill>
                  <a:srgbClr val="444B6A"/>
                </a:solidFill>
                <a:effectLst/>
                <a:latin typeface="Consolas" panose="020B0609020204030204" pitchFamily="49" charset="0"/>
              </a:rPr>
              <a:t> </a:t>
            </a:r>
            <a:r>
              <a:rPr lang="fr-FR" sz="900" b="0" i="1" dirty="0" err="1">
                <a:solidFill>
                  <a:srgbClr val="444B6A"/>
                </a:solidFill>
                <a:effectLst/>
                <a:latin typeface="Consolas" panose="020B0609020204030204" pitchFamily="49" charset="0"/>
              </a:rPr>
              <a:t>implementation</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queue</a:t>
            </a:r>
            <a:r>
              <a:rPr lang="fr-FR" sz="900" b="0" dirty="0">
                <a:solidFill>
                  <a:srgbClr val="BB9AF7"/>
                </a:solidFill>
                <a:effectLst/>
                <a:latin typeface="Consolas" panose="020B0609020204030204" pitchFamily="49" charset="0"/>
              </a:rPr>
              <a:t>&lt;</a:t>
            </a:r>
            <a:r>
              <a:rPr lang="fr-FR" sz="900" b="0" dirty="0" err="1">
                <a:solidFill>
                  <a:srgbClr val="9ABDF5"/>
                </a:solidFill>
                <a:effectLst/>
                <a:latin typeface="Consolas" panose="020B0609020204030204" pitchFamily="49" charset="0"/>
              </a:rPr>
              <a:t>ImagePair</a:t>
            </a:r>
            <a:r>
              <a:rPr lang="fr-FR" sz="900" b="0" dirty="0">
                <a:solidFill>
                  <a:srgbClr val="BB9AF7"/>
                </a:solidFill>
                <a:effectLst/>
                <a:latin typeface="Consolas" panose="020B0609020204030204" pitchFamily="49" charset="0"/>
              </a:rPr>
              <a:t>&gt;</a:t>
            </a:r>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image_queue</a:t>
            </a:r>
            <a:r>
              <a:rPr lang="fr-FR" sz="900" b="0" dirty="0">
                <a:solidFill>
                  <a:srgbClr val="9ABDF5"/>
                </a:solidFill>
                <a:effectLst/>
                <a:latin typeface="Consolas" panose="020B0609020204030204" pitchFamily="49" charset="0"/>
              </a:rPr>
              <a:t>_</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mutex </a:t>
            </a:r>
            <a:r>
              <a:rPr lang="fr-FR" sz="900" b="0" dirty="0" err="1">
                <a:solidFill>
                  <a:srgbClr val="9ABDF5"/>
                </a:solidFill>
                <a:effectLst/>
                <a:latin typeface="Consolas" panose="020B0609020204030204" pitchFamily="49" charset="0"/>
              </a:rPr>
              <a:t>queue_mutex</a:t>
            </a:r>
            <a:r>
              <a:rPr lang="fr-FR" sz="900" b="0" dirty="0">
                <a:solidFill>
                  <a:srgbClr val="9ABDF5"/>
                </a:solidFill>
                <a:effectLst/>
                <a:latin typeface="Consolas" panose="020B0609020204030204" pitchFamily="49" charset="0"/>
              </a:rPr>
              <a:t>_</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condition_variable</a:t>
            </a:r>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queue_cond_var</a:t>
            </a:r>
            <a:r>
              <a:rPr lang="fr-FR" sz="900" b="0" dirty="0">
                <a:solidFill>
                  <a:srgbClr val="9ABDF5"/>
                </a:solidFill>
                <a:effectLst/>
                <a:latin typeface="Consolas" panose="020B0609020204030204" pitchFamily="49" charset="0"/>
              </a:rPr>
              <a:t>_</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err="1">
                <a:solidFill>
                  <a:srgbClr val="BB9AF7"/>
                </a:solidFill>
                <a:effectLst/>
                <a:latin typeface="Consolas" panose="020B0609020204030204" pitchFamily="49" charset="0"/>
              </a:rPr>
              <a:t>size_t</a:t>
            </a:r>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num_thread</a:t>
            </a:r>
            <a:r>
              <a:rPr lang="fr-FR" sz="900" b="0" dirty="0">
                <a:solidFill>
                  <a:srgbClr val="9ABDF5"/>
                </a:solidFill>
                <a:effectLst/>
                <a:latin typeface="Consolas" panose="020B0609020204030204" pitchFamily="49" charset="0"/>
              </a:rPr>
              <a:t>_</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 </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vector</a:t>
            </a:r>
            <a:r>
              <a:rPr lang="fr-FR" sz="900" b="0" dirty="0">
                <a:solidFill>
                  <a:srgbClr val="BB9AF7"/>
                </a:solidFill>
                <a:effectLst/>
                <a:latin typeface="Consolas" panose="020B0609020204030204" pitchFamily="49" charset="0"/>
              </a:rPr>
              <a:t>&lt;</a:t>
            </a:r>
            <a:r>
              <a:rPr lang="fr-FR" sz="900" b="0" dirty="0">
                <a:solidFill>
                  <a:srgbClr val="9ABDF5"/>
                </a:solidFill>
                <a:effectLst/>
                <a:latin typeface="Consolas" panose="020B0609020204030204" pitchFamily="49" charset="0"/>
              </a:rPr>
              <a:t>thread</a:t>
            </a:r>
            <a:r>
              <a:rPr lang="fr-FR" sz="900" b="0" dirty="0">
                <a:solidFill>
                  <a:srgbClr val="BB9AF7"/>
                </a:solidFill>
                <a:effectLst/>
                <a:latin typeface="Consolas" panose="020B0609020204030204" pitchFamily="49" charset="0"/>
              </a:rPr>
              <a:t>&gt;</a:t>
            </a:r>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consumer_threads</a:t>
            </a:r>
            <a:r>
              <a:rPr lang="fr-FR" sz="900" b="0" dirty="0">
                <a:solidFill>
                  <a:srgbClr val="9ABDF5"/>
                </a:solidFill>
                <a:effectLst/>
                <a:latin typeface="Consolas" panose="020B0609020204030204" pitchFamily="49" charset="0"/>
              </a:rPr>
              <a:t>_</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p:txBody>
      </p:sp>
      <p:sp>
        <p:nvSpPr>
          <p:cNvPr id="17" name="ZoneTexte 16">
            <a:extLst>
              <a:ext uri="{FF2B5EF4-FFF2-40B4-BE49-F238E27FC236}">
                <a16:creationId xmlns:a16="http://schemas.microsoft.com/office/drawing/2014/main" id="{F1EA4093-4FBB-47F1-82FB-EB7D8221CD63}"/>
              </a:ext>
            </a:extLst>
          </p:cNvPr>
          <p:cNvSpPr txBox="1"/>
          <p:nvPr/>
        </p:nvSpPr>
        <p:spPr>
          <a:xfrm>
            <a:off x="870729" y="3033062"/>
            <a:ext cx="1903085" cy="307777"/>
          </a:xfrm>
          <a:prstGeom prst="rect">
            <a:avLst/>
          </a:prstGeom>
          <a:noFill/>
        </p:spPr>
        <p:txBody>
          <a:bodyPr wrap="none" rtlCol="0">
            <a:spAutoFit/>
          </a:bodyPr>
          <a:lstStyle/>
          <a:p>
            <a:r>
              <a:rPr lang="fr-FR" sz="1400" dirty="0">
                <a:latin typeface="Bahnschrift" panose="020B0502040204020203" pitchFamily="34" charset="0"/>
              </a:rPr>
              <a:t>Déclaration variables</a:t>
            </a:r>
          </a:p>
        </p:txBody>
      </p:sp>
      <p:sp>
        <p:nvSpPr>
          <p:cNvPr id="19" name="ZoneTexte 18">
            <a:extLst>
              <a:ext uri="{FF2B5EF4-FFF2-40B4-BE49-F238E27FC236}">
                <a16:creationId xmlns:a16="http://schemas.microsoft.com/office/drawing/2014/main" id="{3F29D610-1534-4A97-8202-EE12E187F981}"/>
              </a:ext>
            </a:extLst>
          </p:cNvPr>
          <p:cNvSpPr txBox="1"/>
          <p:nvPr/>
        </p:nvSpPr>
        <p:spPr>
          <a:xfrm>
            <a:off x="3657600" y="2917440"/>
            <a:ext cx="5235351" cy="1338828"/>
          </a:xfrm>
          <a:prstGeom prst="rect">
            <a:avLst/>
          </a:prstGeom>
          <a:solidFill>
            <a:srgbClr val="0D1117"/>
          </a:solidFill>
        </p:spPr>
        <p:txBody>
          <a:bodyPr wrap="square">
            <a:spAutoFit/>
          </a:bodyPr>
          <a:lstStyle/>
          <a:p>
            <a:r>
              <a:rPr lang="fr-FR" sz="900" b="0" dirty="0">
                <a:solidFill>
                  <a:srgbClr val="C0CAF5"/>
                </a:solidFill>
                <a:effectLst/>
                <a:latin typeface="Consolas" panose="020B0609020204030204" pitchFamily="49" charset="0"/>
              </a:rPr>
              <a:t>cv</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Mat </a:t>
            </a:r>
            <a:r>
              <a:rPr lang="fr-FR" sz="900" b="0" dirty="0" err="1">
                <a:solidFill>
                  <a:srgbClr val="9ABDF5"/>
                </a:solidFill>
                <a:effectLst/>
                <a:latin typeface="Consolas" panose="020B0609020204030204" pitchFamily="49" charset="0"/>
              </a:rPr>
              <a:t>color_image</a:t>
            </a:r>
            <a:r>
              <a:rPr lang="fr-FR" sz="900" b="0" dirty="0">
                <a:solidFill>
                  <a:srgbClr val="9ABDF5"/>
                </a:solidFill>
                <a:effectLst/>
                <a:latin typeface="Consolas" panose="020B0609020204030204" pitchFamily="49" charset="0"/>
              </a:rPr>
              <a:t> </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 </a:t>
            </a:r>
            <a:r>
              <a:rPr lang="fr-FR" sz="900" b="0" dirty="0" err="1">
                <a:solidFill>
                  <a:srgbClr val="C0CAF5"/>
                </a:solidFill>
                <a:effectLst/>
                <a:latin typeface="Consolas" panose="020B0609020204030204" pitchFamily="49" charset="0"/>
              </a:rPr>
              <a:t>cv_bridge</a:t>
            </a:r>
            <a:r>
              <a:rPr lang="fr-FR" sz="900" b="0" dirty="0">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toCvCopy</a:t>
            </a:r>
            <a:r>
              <a:rPr lang="fr-FR" sz="900" b="0" dirty="0">
                <a:solidFill>
                  <a:srgbClr val="9ABDF5"/>
                </a:solidFill>
                <a:effectLst/>
                <a:latin typeface="Consolas" panose="020B0609020204030204" pitchFamily="49" charset="0"/>
              </a:rPr>
              <a:t>(</a:t>
            </a:r>
            <a:r>
              <a:rPr lang="fr-FR" sz="900" b="0" dirty="0" err="1">
                <a:solidFill>
                  <a:srgbClr val="9ABDF5"/>
                </a:solidFill>
                <a:effectLst/>
                <a:latin typeface="Consolas" panose="020B0609020204030204" pitchFamily="49" charset="0"/>
              </a:rPr>
              <a:t>color_msg</a:t>
            </a:r>
            <a:r>
              <a:rPr lang="fr-FR" sz="900" b="0" dirty="0" err="1">
                <a:solidFill>
                  <a:srgbClr val="89DDFF"/>
                </a:solidFill>
                <a:effectLst/>
                <a:latin typeface="Consolas" panose="020B0609020204030204" pitchFamily="49" charset="0"/>
              </a:rPr>
              <a:t>,</a:t>
            </a:r>
            <a:r>
              <a:rPr lang="fr-FR" sz="900" b="0" dirty="0" err="1">
                <a:solidFill>
                  <a:srgbClr val="C0CAF5"/>
                </a:solidFill>
                <a:effectLst/>
                <a:latin typeface="Consolas" panose="020B0609020204030204" pitchFamily="49" charset="0"/>
              </a:rPr>
              <a:t>sensor_msgs</a:t>
            </a:r>
            <a:r>
              <a:rPr lang="fr-FR" sz="900" b="0" dirty="0">
                <a:solidFill>
                  <a:srgbClr val="89DDFF"/>
                </a:solidFill>
                <a:effectLst/>
                <a:latin typeface="Consolas" panose="020B0609020204030204" pitchFamily="49" charset="0"/>
              </a:rPr>
              <a:t>::</a:t>
            </a:r>
            <a:r>
              <a:rPr lang="fr-FR" sz="900" b="0" dirty="0" err="1">
                <a:solidFill>
                  <a:srgbClr val="C0CAF5"/>
                </a:solidFill>
                <a:effectLst/>
                <a:latin typeface="Consolas" panose="020B0609020204030204" pitchFamily="49" charset="0"/>
              </a:rPr>
              <a:t>image_encodings</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RGB8)</a:t>
            </a:r>
            <a:r>
              <a:rPr lang="fr-FR" sz="900" b="0" dirty="0">
                <a:solidFill>
                  <a:srgbClr val="89DDFF"/>
                </a:solidFill>
                <a:effectLst/>
                <a:latin typeface="Consolas" panose="020B0609020204030204" pitchFamily="49" charset="0"/>
              </a:rPr>
              <a:t>-&gt;</a:t>
            </a:r>
            <a:r>
              <a:rPr lang="fr-FR" sz="900" b="0" dirty="0">
                <a:solidFill>
                  <a:srgbClr val="7DCFFF"/>
                </a:solidFill>
                <a:effectLst/>
                <a:latin typeface="Consolas" panose="020B0609020204030204" pitchFamily="49" charset="0"/>
              </a:rPr>
              <a:t>image</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C0CAF5"/>
                </a:solidFill>
                <a:effectLst/>
                <a:latin typeface="Consolas" panose="020B0609020204030204" pitchFamily="49" charset="0"/>
              </a:rPr>
              <a:t>cv</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Mat </a:t>
            </a:r>
            <a:r>
              <a:rPr lang="fr-FR" sz="900" b="0" dirty="0" err="1">
                <a:solidFill>
                  <a:srgbClr val="9ABDF5"/>
                </a:solidFill>
                <a:effectLst/>
                <a:latin typeface="Consolas" panose="020B0609020204030204" pitchFamily="49" charset="0"/>
              </a:rPr>
              <a:t>depth_image</a:t>
            </a:r>
            <a:r>
              <a:rPr lang="fr-FR" sz="900" b="0" dirty="0">
                <a:solidFill>
                  <a:srgbClr val="9ABDF5"/>
                </a:solidFill>
                <a:effectLst/>
                <a:latin typeface="Consolas" panose="020B0609020204030204" pitchFamily="49" charset="0"/>
              </a:rPr>
              <a:t> </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 </a:t>
            </a:r>
            <a:r>
              <a:rPr lang="fr-FR" sz="900" b="0" dirty="0" err="1">
                <a:solidFill>
                  <a:srgbClr val="C0CAF5"/>
                </a:solidFill>
                <a:effectLst/>
                <a:latin typeface="Consolas" panose="020B0609020204030204" pitchFamily="49" charset="0"/>
              </a:rPr>
              <a:t>cv_bridge</a:t>
            </a:r>
            <a:r>
              <a:rPr lang="fr-FR" sz="900" b="0" dirty="0">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toCvCopy</a:t>
            </a:r>
            <a:r>
              <a:rPr lang="fr-FR" sz="900" b="0" dirty="0">
                <a:solidFill>
                  <a:srgbClr val="9ABDF5"/>
                </a:solidFill>
                <a:effectLst/>
                <a:latin typeface="Consolas" panose="020B0609020204030204" pitchFamily="49" charset="0"/>
              </a:rPr>
              <a:t>(</a:t>
            </a:r>
            <a:r>
              <a:rPr lang="fr-FR" sz="900" b="0" dirty="0" err="1">
                <a:solidFill>
                  <a:srgbClr val="9ABDF5"/>
                </a:solidFill>
                <a:effectLst/>
                <a:latin typeface="Consolas" panose="020B0609020204030204" pitchFamily="49" charset="0"/>
              </a:rPr>
              <a:t>depth_msg</a:t>
            </a:r>
            <a:r>
              <a:rPr lang="fr-FR" sz="900" b="0" dirty="0" err="1">
                <a:solidFill>
                  <a:srgbClr val="89DDFF"/>
                </a:solidFill>
                <a:effectLst/>
                <a:latin typeface="Consolas" panose="020B0609020204030204" pitchFamily="49" charset="0"/>
              </a:rPr>
              <a:t>,</a:t>
            </a:r>
            <a:r>
              <a:rPr lang="fr-FR" sz="900" b="0" dirty="0" err="1">
                <a:solidFill>
                  <a:srgbClr val="C0CAF5"/>
                </a:solidFill>
                <a:effectLst/>
                <a:latin typeface="Consolas" panose="020B0609020204030204" pitchFamily="49" charset="0"/>
              </a:rPr>
              <a:t>sensor_msgs</a:t>
            </a:r>
            <a:r>
              <a:rPr lang="fr-FR" sz="900" b="0" dirty="0">
                <a:solidFill>
                  <a:srgbClr val="89DDFF"/>
                </a:solidFill>
                <a:effectLst/>
                <a:latin typeface="Consolas" panose="020B0609020204030204" pitchFamily="49" charset="0"/>
              </a:rPr>
              <a:t>::</a:t>
            </a:r>
            <a:r>
              <a:rPr lang="fr-FR" sz="900" b="0" dirty="0" err="1">
                <a:solidFill>
                  <a:srgbClr val="C0CAF5"/>
                </a:solidFill>
                <a:effectLst/>
                <a:latin typeface="Consolas" panose="020B0609020204030204" pitchFamily="49" charset="0"/>
              </a:rPr>
              <a:t>image_encodings</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TYPE_16UC1)</a:t>
            </a:r>
            <a:r>
              <a:rPr lang="fr-FR" sz="900" b="0" dirty="0">
                <a:solidFill>
                  <a:srgbClr val="89DDFF"/>
                </a:solidFill>
                <a:effectLst/>
                <a:latin typeface="Consolas" panose="020B0609020204030204" pitchFamily="49" charset="0"/>
              </a:rPr>
              <a:t>-&gt;</a:t>
            </a:r>
            <a:r>
              <a:rPr lang="fr-FR" sz="900" b="0" dirty="0">
                <a:solidFill>
                  <a:srgbClr val="7DCFFF"/>
                </a:solidFill>
                <a:effectLst/>
                <a:latin typeface="Consolas" panose="020B0609020204030204" pitchFamily="49" charset="0"/>
              </a:rPr>
              <a:t>image</a:t>
            </a:r>
            <a:r>
              <a:rPr lang="fr-FR" sz="900" b="0" dirty="0">
                <a:solidFill>
                  <a:srgbClr val="89DDFF"/>
                </a:solidFill>
                <a:effectLst/>
                <a:latin typeface="Consolas" panose="020B0609020204030204" pitchFamily="49" charset="0"/>
              </a:rPr>
              <a:t>;</a:t>
            </a:r>
            <a:br>
              <a:rPr lang="fr-FR" sz="900" b="0" dirty="0">
                <a:solidFill>
                  <a:srgbClr val="C9D1D9"/>
                </a:solidFill>
                <a:effectLst/>
                <a:latin typeface="Consolas" panose="020B0609020204030204" pitchFamily="49" charset="0"/>
              </a:rPr>
            </a:br>
            <a:r>
              <a:rPr lang="fr-FR" sz="900" b="0" dirty="0">
                <a:solidFill>
                  <a:srgbClr val="9ABDF5"/>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lock_guard</a:t>
            </a:r>
            <a:r>
              <a:rPr lang="fr-FR" sz="900" b="0" dirty="0">
                <a:solidFill>
                  <a:srgbClr val="BB9AF7"/>
                </a:solidFill>
                <a:effectLst/>
                <a:latin typeface="Consolas" panose="020B0609020204030204" pitchFamily="49" charset="0"/>
              </a:rPr>
              <a:t>&lt;</a:t>
            </a:r>
            <a:r>
              <a:rPr lang="fr-FR" sz="900" b="0" dirty="0">
                <a:solidFill>
                  <a:srgbClr val="9ABDF5"/>
                </a:solidFill>
                <a:effectLst/>
                <a:latin typeface="Consolas" panose="020B0609020204030204" pitchFamily="49" charset="0"/>
              </a:rPr>
              <a:t>mutex</a:t>
            </a:r>
            <a:r>
              <a:rPr lang="fr-FR" sz="900" b="0" dirty="0">
                <a:solidFill>
                  <a:srgbClr val="BB9AF7"/>
                </a:solidFill>
                <a:effectLst/>
                <a:latin typeface="Consolas" panose="020B0609020204030204" pitchFamily="49" charset="0"/>
              </a:rPr>
              <a:t>&gt;</a:t>
            </a:r>
            <a:r>
              <a:rPr lang="fr-FR" sz="900" b="0" dirty="0">
                <a:solidFill>
                  <a:srgbClr val="9ABDF5"/>
                </a:solidFill>
                <a:effectLst/>
                <a:latin typeface="Consolas" panose="020B0609020204030204" pitchFamily="49" charset="0"/>
              </a:rPr>
              <a:t> </a:t>
            </a:r>
            <a:r>
              <a:rPr lang="fr-FR" sz="900" b="0" dirty="0">
                <a:solidFill>
                  <a:srgbClr val="7AA2F7"/>
                </a:solidFill>
                <a:effectLst/>
                <a:latin typeface="Consolas" panose="020B0609020204030204" pitchFamily="49" charset="0"/>
              </a:rPr>
              <a:t>lock</a:t>
            </a:r>
            <a:r>
              <a:rPr lang="fr-FR" sz="900" b="0" dirty="0">
                <a:solidFill>
                  <a:srgbClr val="9ABDF5"/>
                </a:solidFill>
                <a:effectLst/>
                <a:latin typeface="Consolas" panose="020B0609020204030204" pitchFamily="49" charset="0"/>
              </a:rPr>
              <a:t>(</a:t>
            </a:r>
            <a:r>
              <a:rPr lang="fr-FR" sz="900" b="0" dirty="0" err="1">
                <a:solidFill>
                  <a:srgbClr val="9ABDF5"/>
                </a:solidFill>
                <a:effectLst/>
                <a:latin typeface="Consolas" panose="020B0609020204030204" pitchFamily="49" charset="0"/>
              </a:rPr>
              <a:t>queue_mutex</a:t>
            </a:r>
            <a:r>
              <a:rPr lang="fr-FR" sz="900" b="0" dirty="0">
                <a:solidFill>
                  <a:srgbClr val="9ABDF5"/>
                </a:solidFill>
                <a:effectLst/>
                <a:latin typeface="Consolas" panose="020B0609020204030204" pitchFamily="49" charset="0"/>
              </a:rPr>
              <a:t>_)</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a:solidFill>
                  <a:srgbClr val="C0CAF5"/>
                </a:solidFill>
                <a:effectLst/>
                <a:latin typeface="Consolas" panose="020B0609020204030204" pitchFamily="49" charset="0"/>
              </a:rPr>
              <a:t>image_queue_</a:t>
            </a:r>
            <a:r>
              <a:rPr lang="fr-FR" sz="900" b="0" dirty="0">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emplace</a:t>
            </a:r>
            <a:r>
              <a:rPr lang="fr-FR" sz="900" b="0" dirty="0">
                <a:solidFill>
                  <a:srgbClr val="9ABDF5"/>
                </a:solidFill>
                <a:effectLst/>
                <a:latin typeface="Consolas" panose="020B0609020204030204" pitchFamily="49" charset="0"/>
              </a:rPr>
              <a:t>(</a:t>
            </a:r>
            <a:r>
              <a:rPr lang="fr-FR" sz="900" b="0" dirty="0" err="1">
                <a:solidFill>
                  <a:srgbClr val="9ABDF5"/>
                </a:solidFill>
                <a:effectLst/>
                <a:latin typeface="Consolas" panose="020B0609020204030204" pitchFamily="49" charset="0"/>
              </a:rPr>
              <a:t>ImagePair</a:t>
            </a:r>
            <a:r>
              <a:rPr lang="fr-FR" sz="900" b="0" dirty="0">
                <a:solidFill>
                  <a:srgbClr val="9ABDF5"/>
                </a:solidFill>
                <a:effectLst/>
                <a:latin typeface="Consolas" panose="020B0609020204030204" pitchFamily="49" charset="0"/>
              </a:rPr>
              <a:t>{</a:t>
            </a:r>
            <a:r>
              <a:rPr lang="fr-FR" sz="900" b="0" dirty="0" err="1">
                <a:solidFill>
                  <a:srgbClr val="9ABDF5"/>
                </a:solidFill>
                <a:effectLst/>
                <a:latin typeface="Consolas" panose="020B0609020204030204" pitchFamily="49" charset="0"/>
              </a:rPr>
              <a:t>color_image</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depth_image</a:t>
            </a:r>
            <a:r>
              <a:rPr lang="fr-FR" sz="900" b="0" dirty="0">
                <a:solidFill>
                  <a:srgbClr val="9ABDF5"/>
                </a:solidFill>
                <a:effectLst/>
                <a:latin typeface="Consolas" panose="020B0609020204030204" pitchFamily="49" charset="0"/>
              </a:rPr>
              <a:t>})</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C0CAF5"/>
                </a:solidFill>
                <a:effectLst/>
                <a:latin typeface="Consolas" panose="020B0609020204030204" pitchFamily="49" charset="0"/>
              </a:rPr>
              <a:t>queue_cond_var_</a:t>
            </a:r>
            <a:r>
              <a:rPr lang="fr-FR" sz="900" b="0" dirty="0">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notify_one</a:t>
            </a:r>
            <a:r>
              <a:rPr lang="fr-FR" sz="900" b="0" dirty="0">
                <a:solidFill>
                  <a:srgbClr val="9ABDF5"/>
                </a:solidFill>
                <a:effectLst/>
                <a:latin typeface="Consolas" panose="020B0609020204030204" pitchFamily="49" charset="0"/>
              </a:rPr>
              <a:t>()</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p:txBody>
      </p:sp>
      <p:sp>
        <p:nvSpPr>
          <p:cNvPr id="20" name="ZoneTexte 19">
            <a:extLst>
              <a:ext uri="{FF2B5EF4-FFF2-40B4-BE49-F238E27FC236}">
                <a16:creationId xmlns:a16="http://schemas.microsoft.com/office/drawing/2014/main" id="{1BEFE756-AF63-4339-BAC6-B5536359053C}"/>
              </a:ext>
            </a:extLst>
          </p:cNvPr>
          <p:cNvSpPr txBox="1"/>
          <p:nvPr/>
        </p:nvSpPr>
        <p:spPr>
          <a:xfrm>
            <a:off x="7112402" y="4310555"/>
            <a:ext cx="1834156" cy="307777"/>
          </a:xfrm>
          <a:prstGeom prst="rect">
            <a:avLst/>
          </a:prstGeom>
          <a:noFill/>
        </p:spPr>
        <p:txBody>
          <a:bodyPr wrap="none" rtlCol="0">
            <a:spAutoFit/>
          </a:bodyPr>
          <a:lstStyle/>
          <a:p>
            <a:r>
              <a:rPr lang="fr-FR" sz="1400" dirty="0">
                <a:latin typeface="Bahnschrift" panose="020B0502040204020203" pitchFamily="34" charset="0"/>
              </a:rPr>
              <a:t>Callback des images</a:t>
            </a:r>
          </a:p>
        </p:txBody>
      </p:sp>
      <p:sp>
        <p:nvSpPr>
          <p:cNvPr id="22" name="ZoneTexte 21">
            <a:extLst>
              <a:ext uri="{FF2B5EF4-FFF2-40B4-BE49-F238E27FC236}">
                <a16:creationId xmlns:a16="http://schemas.microsoft.com/office/drawing/2014/main" id="{2E9D757C-7EE8-4079-A11A-B5CC42C8E8F2}"/>
              </a:ext>
            </a:extLst>
          </p:cNvPr>
          <p:cNvSpPr txBox="1"/>
          <p:nvPr/>
        </p:nvSpPr>
        <p:spPr>
          <a:xfrm>
            <a:off x="4071819" y="1662662"/>
            <a:ext cx="4823227" cy="369332"/>
          </a:xfrm>
          <a:prstGeom prst="rect">
            <a:avLst/>
          </a:prstGeom>
          <a:solidFill>
            <a:srgbClr val="0D1117"/>
          </a:solidFill>
        </p:spPr>
        <p:txBody>
          <a:bodyPr wrap="square">
            <a:spAutoFit/>
          </a:bodyPr>
          <a:lstStyle/>
          <a:p>
            <a:r>
              <a:rPr lang="en-US" sz="900" b="0" dirty="0">
                <a:solidFill>
                  <a:srgbClr val="BB9AF7"/>
                </a:solidFill>
                <a:effectLst/>
                <a:latin typeface="Consolas" panose="020B0609020204030204" pitchFamily="49" charset="0"/>
              </a:rPr>
              <a:t>for</a:t>
            </a:r>
            <a:r>
              <a:rPr lang="en-US" sz="900" b="0" dirty="0">
                <a:solidFill>
                  <a:srgbClr val="9ABDF5"/>
                </a:solidFill>
                <a:effectLst/>
                <a:latin typeface="Consolas" panose="020B0609020204030204" pitchFamily="49" charset="0"/>
              </a:rPr>
              <a:t> (</a:t>
            </a:r>
            <a:r>
              <a:rPr lang="en-US" sz="900" b="0" dirty="0" err="1">
                <a:solidFill>
                  <a:srgbClr val="BB9AF7"/>
                </a:solidFill>
                <a:effectLst/>
                <a:latin typeface="Consolas" panose="020B0609020204030204" pitchFamily="49" charset="0"/>
              </a:rPr>
              <a:t>size_t</a:t>
            </a:r>
            <a:r>
              <a:rPr lang="en-US" sz="900" b="0" dirty="0">
                <a:solidFill>
                  <a:srgbClr val="9ABDF5"/>
                </a:solidFill>
                <a:effectLst/>
                <a:latin typeface="Consolas" panose="020B0609020204030204" pitchFamily="49" charset="0"/>
              </a:rPr>
              <a:t> </a:t>
            </a:r>
            <a:r>
              <a:rPr lang="en-US" sz="900" b="0" dirty="0" err="1">
                <a:solidFill>
                  <a:srgbClr val="9ABDF5"/>
                </a:solidFill>
                <a:effectLst/>
                <a:latin typeface="Consolas" panose="020B0609020204030204" pitchFamily="49" charset="0"/>
              </a:rPr>
              <a:t>i</a:t>
            </a:r>
            <a:r>
              <a:rPr lang="en-US" sz="900" b="0" dirty="0">
                <a:solidFill>
                  <a:srgbClr val="9ABDF5"/>
                </a:solidFill>
                <a:effectLst/>
                <a:latin typeface="Consolas" panose="020B0609020204030204" pitchFamily="49" charset="0"/>
              </a:rPr>
              <a:t> </a:t>
            </a:r>
            <a:r>
              <a:rPr lang="en-US" sz="900" b="0" dirty="0">
                <a:solidFill>
                  <a:srgbClr val="89DDFF"/>
                </a:solidFill>
                <a:effectLst/>
                <a:latin typeface="Consolas" panose="020B0609020204030204" pitchFamily="49" charset="0"/>
              </a:rPr>
              <a:t>=</a:t>
            </a:r>
            <a:r>
              <a:rPr lang="en-US" sz="900" b="0" dirty="0">
                <a:solidFill>
                  <a:srgbClr val="9ABDF5"/>
                </a:solidFill>
                <a:effectLst/>
                <a:latin typeface="Consolas" panose="020B0609020204030204" pitchFamily="49" charset="0"/>
              </a:rPr>
              <a:t> </a:t>
            </a:r>
            <a:r>
              <a:rPr lang="en-US" sz="900" b="0" dirty="0">
                <a:solidFill>
                  <a:srgbClr val="FF9E64"/>
                </a:solidFill>
                <a:effectLst/>
                <a:latin typeface="Consolas" panose="020B0609020204030204" pitchFamily="49" charset="0"/>
              </a:rPr>
              <a:t>0</a:t>
            </a:r>
            <a:r>
              <a:rPr lang="en-US" sz="900" b="0" dirty="0">
                <a:solidFill>
                  <a:srgbClr val="89DDFF"/>
                </a:solidFill>
                <a:effectLst/>
                <a:latin typeface="Consolas" panose="020B0609020204030204" pitchFamily="49" charset="0"/>
              </a:rPr>
              <a:t>;</a:t>
            </a:r>
            <a:r>
              <a:rPr lang="en-US" sz="900" b="0" dirty="0">
                <a:solidFill>
                  <a:srgbClr val="9ABDF5"/>
                </a:solidFill>
                <a:effectLst/>
                <a:latin typeface="Consolas" panose="020B0609020204030204" pitchFamily="49" charset="0"/>
              </a:rPr>
              <a:t> </a:t>
            </a:r>
            <a:r>
              <a:rPr lang="en-US" sz="900" b="0" dirty="0" err="1">
                <a:solidFill>
                  <a:srgbClr val="9ABDF5"/>
                </a:solidFill>
                <a:effectLst/>
                <a:latin typeface="Consolas" panose="020B0609020204030204" pitchFamily="49" charset="0"/>
              </a:rPr>
              <a:t>i</a:t>
            </a:r>
            <a:r>
              <a:rPr lang="en-US" sz="900" b="0" dirty="0">
                <a:solidFill>
                  <a:srgbClr val="9ABDF5"/>
                </a:solidFill>
                <a:effectLst/>
                <a:latin typeface="Consolas" panose="020B0609020204030204" pitchFamily="49" charset="0"/>
              </a:rPr>
              <a:t> </a:t>
            </a:r>
            <a:r>
              <a:rPr lang="en-US" sz="900" b="0" dirty="0">
                <a:solidFill>
                  <a:srgbClr val="BB9AF7"/>
                </a:solidFill>
                <a:effectLst/>
                <a:latin typeface="Consolas" panose="020B0609020204030204" pitchFamily="49" charset="0"/>
              </a:rPr>
              <a:t>&lt;</a:t>
            </a:r>
            <a:r>
              <a:rPr lang="en-US" sz="900" b="0" dirty="0">
                <a:solidFill>
                  <a:srgbClr val="9ABDF5"/>
                </a:solidFill>
                <a:effectLst/>
                <a:latin typeface="Consolas" panose="020B0609020204030204" pitchFamily="49" charset="0"/>
              </a:rPr>
              <a:t> </a:t>
            </a:r>
            <a:r>
              <a:rPr lang="en-US" sz="900" b="0" dirty="0" err="1">
                <a:solidFill>
                  <a:srgbClr val="9ABDF5"/>
                </a:solidFill>
                <a:effectLst/>
                <a:latin typeface="Consolas" panose="020B0609020204030204" pitchFamily="49" charset="0"/>
              </a:rPr>
              <a:t>num_thread</a:t>
            </a:r>
            <a:r>
              <a:rPr lang="en-US" sz="900" b="0" dirty="0">
                <a:solidFill>
                  <a:srgbClr val="9ABDF5"/>
                </a:solidFill>
                <a:effectLst/>
                <a:latin typeface="Consolas" panose="020B0609020204030204" pitchFamily="49" charset="0"/>
              </a:rPr>
              <a:t>_</a:t>
            </a:r>
            <a:r>
              <a:rPr lang="en-US" sz="900" b="0" dirty="0">
                <a:solidFill>
                  <a:srgbClr val="89DDFF"/>
                </a:solidFill>
                <a:effectLst/>
                <a:latin typeface="Consolas" panose="020B0609020204030204" pitchFamily="49" charset="0"/>
              </a:rPr>
              <a:t>;</a:t>
            </a:r>
            <a:r>
              <a:rPr lang="en-US" sz="900" b="0" dirty="0">
                <a:solidFill>
                  <a:srgbClr val="9ABDF5"/>
                </a:solidFill>
                <a:effectLst/>
                <a:latin typeface="Consolas" panose="020B0609020204030204" pitchFamily="49" charset="0"/>
              </a:rPr>
              <a:t> </a:t>
            </a:r>
            <a:r>
              <a:rPr lang="en-US" sz="900" b="0" dirty="0">
                <a:solidFill>
                  <a:srgbClr val="89DDFF"/>
                </a:solidFill>
                <a:effectLst/>
                <a:latin typeface="Consolas" panose="020B0609020204030204" pitchFamily="49" charset="0"/>
              </a:rPr>
              <a:t>++</a:t>
            </a:r>
            <a:r>
              <a:rPr lang="en-US" sz="900" b="0" dirty="0" err="1">
                <a:solidFill>
                  <a:srgbClr val="9ABDF5"/>
                </a:solidFill>
                <a:effectLst/>
                <a:latin typeface="Consolas" panose="020B0609020204030204" pitchFamily="49" charset="0"/>
              </a:rPr>
              <a:t>i</a:t>
            </a:r>
            <a:r>
              <a:rPr lang="en-US" sz="900" b="0" dirty="0">
                <a:solidFill>
                  <a:srgbClr val="9ABDF5"/>
                </a:solidFill>
                <a:effectLst/>
                <a:latin typeface="Consolas" panose="020B0609020204030204" pitchFamily="49" charset="0"/>
              </a:rPr>
              <a:t>)</a:t>
            </a:r>
            <a:endParaRPr lang="en-US" sz="900" b="0" dirty="0">
              <a:solidFill>
                <a:srgbClr val="C9D1D9"/>
              </a:solidFill>
              <a:effectLst/>
              <a:latin typeface="Consolas" panose="020B0609020204030204" pitchFamily="49" charset="0"/>
            </a:endParaRPr>
          </a:p>
          <a:p>
            <a:r>
              <a:rPr lang="en-US" sz="900" b="0" dirty="0">
                <a:solidFill>
                  <a:srgbClr val="C0CAF5"/>
                </a:solidFill>
                <a:effectLst/>
                <a:latin typeface="Consolas" panose="020B0609020204030204" pitchFamily="49" charset="0"/>
              </a:rPr>
              <a:t>    consumer_threads_</a:t>
            </a:r>
            <a:r>
              <a:rPr lang="en-US" sz="900" b="0" dirty="0">
                <a:solidFill>
                  <a:srgbClr val="89DDFF"/>
                </a:solidFill>
                <a:effectLst/>
                <a:latin typeface="Consolas" panose="020B0609020204030204" pitchFamily="49" charset="0"/>
              </a:rPr>
              <a:t>.</a:t>
            </a:r>
            <a:r>
              <a:rPr lang="en-US" sz="900" b="0" dirty="0" err="1">
                <a:solidFill>
                  <a:srgbClr val="7AA2F7"/>
                </a:solidFill>
                <a:effectLst/>
                <a:latin typeface="Consolas" panose="020B0609020204030204" pitchFamily="49" charset="0"/>
              </a:rPr>
              <a:t>emplace_back</a:t>
            </a:r>
            <a:r>
              <a:rPr lang="en-US" sz="900" b="0" dirty="0">
                <a:solidFill>
                  <a:srgbClr val="9ABDF5"/>
                </a:solidFill>
                <a:effectLst/>
                <a:latin typeface="Consolas" panose="020B0609020204030204" pitchFamily="49" charset="0"/>
              </a:rPr>
              <a:t>(</a:t>
            </a:r>
            <a:r>
              <a:rPr lang="en-US" sz="900" b="0" dirty="0">
                <a:solidFill>
                  <a:srgbClr val="BB9AF7"/>
                </a:solidFill>
                <a:effectLst/>
                <a:latin typeface="Consolas" panose="020B0609020204030204" pitchFamily="49" charset="0"/>
              </a:rPr>
              <a:t>&amp;</a:t>
            </a:r>
            <a:r>
              <a:rPr lang="en-US" sz="900" b="0" dirty="0">
                <a:solidFill>
                  <a:srgbClr val="C0CAF5"/>
                </a:solidFill>
                <a:effectLst/>
                <a:latin typeface="Consolas" panose="020B0609020204030204" pitchFamily="49" charset="0"/>
              </a:rPr>
              <a:t>Kinect2Record</a:t>
            </a:r>
            <a:r>
              <a:rPr lang="en-US" sz="900" b="0" dirty="0">
                <a:solidFill>
                  <a:srgbClr val="89DDFF"/>
                </a:solidFill>
                <a:effectLst/>
                <a:latin typeface="Consolas" panose="020B0609020204030204" pitchFamily="49" charset="0"/>
              </a:rPr>
              <a:t>::</a:t>
            </a:r>
            <a:r>
              <a:rPr lang="en-US" sz="900" b="0" dirty="0" err="1">
                <a:solidFill>
                  <a:srgbClr val="9ABDF5"/>
                </a:solidFill>
                <a:effectLst/>
                <a:latin typeface="Consolas" panose="020B0609020204030204" pitchFamily="49" charset="0"/>
              </a:rPr>
              <a:t>consumerThread</a:t>
            </a:r>
            <a:r>
              <a:rPr lang="en-US" sz="900" b="0" dirty="0">
                <a:solidFill>
                  <a:srgbClr val="89DDFF"/>
                </a:solidFill>
                <a:effectLst/>
                <a:latin typeface="Consolas" panose="020B0609020204030204" pitchFamily="49" charset="0"/>
              </a:rPr>
              <a:t>,</a:t>
            </a:r>
            <a:r>
              <a:rPr lang="en-US" sz="900" b="0" dirty="0">
                <a:solidFill>
                  <a:srgbClr val="9ABDF5"/>
                </a:solidFill>
                <a:effectLst/>
                <a:latin typeface="Consolas" panose="020B0609020204030204" pitchFamily="49" charset="0"/>
              </a:rPr>
              <a:t> </a:t>
            </a:r>
            <a:r>
              <a:rPr lang="en-US" sz="900" b="0" dirty="0">
                <a:solidFill>
                  <a:srgbClr val="F7768E"/>
                </a:solidFill>
                <a:effectLst/>
                <a:latin typeface="Consolas" panose="020B0609020204030204" pitchFamily="49" charset="0"/>
              </a:rPr>
              <a:t>this</a:t>
            </a:r>
            <a:r>
              <a:rPr lang="en-US" sz="900" b="0" dirty="0">
                <a:solidFill>
                  <a:srgbClr val="9ABDF5"/>
                </a:solidFill>
                <a:effectLst/>
                <a:latin typeface="Consolas" panose="020B0609020204030204" pitchFamily="49" charset="0"/>
              </a:rPr>
              <a:t>)</a:t>
            </a:r>
            <a:r>
              <a:rPr lang="en-US" sz="900" b="0" dirty="0">
                <a:solidFill>
                  <a:srgbClr val="89DDFF"/>
                </a:solidFill>
                <a:effectLst/>
                <a:latin typeface="Consolas" panose="020B0609020204030204" pitchFamily="49" charset="0"/>
              </a:rPr>
              <a:t>;</a:t>
            </a:r>
            <a:endParaRPr lang="en-US" sz="900" b="0" dirty="0">
              <a:solidFill>
                <a:srgbClr val="C9D1D9"/>
              </a:solidFill>
              <a:effectLst/>
              <a:latin typeface="Consolas" panose="020B0609020204030204" pitchFamily="49" charset="0"/>
            </a:endParaRPr>
          </a:p>
        </p:txBody>
      </p:sp>
      <p:sp>
        <p:nvSpPr>
          <p:cNvPr id="23" name="ZoneTexte 22">
            <a:extLst>
              <a:ext uri="{FF2B5EF4-FFF2-40B4-BE49-F238E27FC236}">
                <a16:creationId xmlns:a16="http://schemas.microsoft.com/office/drawing/2014/main" id="{5E28FEFB-6049-4B34-A654-F3052DFB7C95}"/>
              </a:ext>
            </a:extLst>
          </p:cNvPr>
          <p:cNvSpPr txBox="1"/>
          <p:nvPr/>
        </p:nvSpPr>
        <p:spPr>
          <a:xfrm>
            <a:off x="7015814" y="2031994"/>
            <a:ext cx="1867819" cy="307777"/>
          </a:xfrm>
          <a:prstGeom prst="rect">
            <a:avLst/>
          </a:prstGeom>
          <a:noFill/>
        </p:spPr>
        <p:txBody>
          <a:bodyPr wrap="none" rtlCol="0">
            <a:spAutoFit/>
          </a:bodyPr>
          <a:lstStyle/>
          <a:p>
            <a:r>
              <a:rPr lang="fr-FR" sz="1400" dirty="0">
                <a:latin typeface="Bahnschrift" panose="020B0502040204020203" pitchFamily="34" charset="0"/>
              </a:rPr>
              <a:t>Création des threads</a:t>
            </a:r>
          </a:p>
        </p:txBody>
      </p:sp>
      <p:sp>
        <p:nvSpPr>
          <p:cNvPr id="24" name="Espace réservé du numéro de diapositive 23">
            <a:extLst>
              <a:ext uri="{FF2B5EF4-FFF2-40B4-BE49-F238E27FC236}">
                <a16:creationId xmlns:a16="http://schemas.microsoft.com/office/drawing/2014/main" id="{30DF3017-8AAA-4001-967A-28F681FF6173}"/>
              </a:ext>
            </a:extLst>
          </p:cNvPr>
          <p:cNvSpPr>
            <a:spLocks noGrp="1"/>
          </p:cNvSpPr>
          <p:nvPr>
            <p:ph type="sldNum" sz="quarter" idx="12"/>
          </p:nvPr>
        </p:nvSpPr>
        <p:spPr/>
        <p:txBody>
          <a:bodyPr/>
          <a:lstStyle/>
          <a:p>
            <a:fld id="{FF3A1837-5EF7-4F2A-B40C-22A4230E1B36}" type="slidenum">
              <a:rPr lang="fr-FR" smtClean="0"/>
              <a:t>19</a:t>
            </a:fld>
            <a:r>
              <a:rPr lang="fr-FR" dirty="0"/>
              <a:t>/26</a:t>
            </a:r>
          </a:p>
        </p:txBody>
      </p:sp>
      <p:sp>
        <p:nvSpPr>
          <p:cNvPr id="26" name="Google Shape;170;p39">
            <a:extLst>
              <a:ext uri="{FF2B5EF4-FFF2-40B4-BE49-F238E27FC236}">
                <a16:creationId xmlns:a16="http://schemas.microsoft.com/office/drawing/2014/main" id="{70C83B26-5EAE-4DE6-8B58-2FC80E024174}"/>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Kinect2_record </a:t>
            </a:r>
            <a:r>
              <a:rPr lang="fr-FR" sz="1000" dirty="0"/>
              <a:t>2</a:t>
            </a:r>
            <a:endParaRPr lang="fr-FR" sz="2100" dirty="0"/>
          </a:p>
        </p:txBody>
      </p:sp>
      <p:cxnSp>
        <p:nvCxnSpPr>
          <p:cNvPr id="27" name="Google Shape;172;p39">
            <a:extLst>
              <a:ext uri="{FF2B5EF4-FFF2-40B4-BE49-F238E27FC236}">
                <a16:creationId xmlns:a16="http://schemas.microsoft.com/office/drawing/2014/main" id="{05B7B44E-80D3-4250-8135-402565921B07}"/>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625844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70;p39">
            <a:extLst>
              <a:ext uri="{FF2B5EF4-FFF2-40B4-BE49-F238E27FC236}">
                <a16:creationId xmlns:a16="http://schemas.microsoft.com/office/drawing/2014/main" id="{3CED6B6F-F7EC-47BB-8445-41CFBD153ABC}"/>
              </a:ext>
            </a:extLst>
          </p:cNvPr>
          <p:cNvSpPr txBox="1">
            <a:spLocks noGrp="1"/>
          </p:cNvSpPr>
          <p:nvPr>
            <p:ph type="title"/>
          </p:nvPr>
        </p:nvSpPr>
        <p:spPr>
          <a:xfrm>
            <a:off x="938501" y="423594"/>
            <a:ext cx="3107091" cy="470700"/>
          </a:xfrm>
          <a:prstGeom prst="rect">
            <a:avLst/>
          </a:prstGeom>
        </p:spPr>
        <p:txBody>
          <a:bodyPr spcFirstLastPara="1" vert="horz" wrap="square" lIns="91425" tIns="91425" rIns="91425" bIns="91425" rtlCol="0" anchor="t" anchorCtr="0">
            <a:noAutofit/>
          </a:bodyPr>
          <a:lstStyle/>
          <a:p>
            <a:r>
              <a:rPr lang="fr-FR" dirty="0"/>
              <a:t>SOMMAIRE</a:t>
            </a:r>
          </a:p>
        </p:txBody>
      </p:sp>
      <p:cxnSp>
        <p:nvCxnSpPr>
          <p:cNvPr id="5" name="Google Shape;172;p39">
            <a:extLst>
              <a:ext uri="{FF2B5EF4-FFF2-40B4-BE49-F238E27FC236}">
                <a16:creationId xmlns:a16="http://schemas.microsoft.com/office/drawing/2014/main" id="{658C66B9-4DD4-48D0-BAC1-C86E99C990B9}"/>
              </a:ext>
            </a:extLst>
          </p:cNvPr>
          <p:cNvCxnSpPr/>
          <p:nvPr/>
        </p:nvCxnSpPr>
        <p:spPr>
          <a:xfrm>
            <a:off x="783313" y="94398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6" name="Espace réservé du contenu 2">
            <a:extLst>
              <a:ext uri="{FF2B5EF4-FFF2-40B4-BE49-F238E27FC236}">
                <a16:creationId xmlns:a16="http://schemas.microsoft.com/office/drawing/2014/main" id="{C477A622-DE4C-48C2-9552-8B8AD47B85ED}"/>
              </a:ext>
            </a:extLst>
          </p:cNvPr>
          <p:cNvSpPr txBox="1">
            <a:spLocks/>
          </p:cNvSpPr>
          <p:nvPr/>
        </p:nvSpPr>
        <p:spPr>
          <a:xfrm>
            <a:off x="628650" y="1045353"/>
            <a:ext cx="7886700" cy="3721910"/>
          </a:xfrm>
          <a:prstGeom prst="rect">
            <a:avLst/>
          </a:prstGeom>
          <a:noFill/>
          <a:ln>
            <a:noFill/>
          </a:ln>
        </p:spPr>
        <p:txBody>
          <a:bodyPr spcFirstLastPara="1" wrap="square" lIns="68569" tIns="68569" rIns="68569" bIns="68569" anchor="ctr" anchorCtr="0">
            <a:normAutofit lnSpcReduction="10000"/>
          </a:bodyPr>
          <a:lstStyle>
            <a:defPPr marR="0" lvl="0" algn="l" rtl="0">
              <a:lnSpc>
                <a:spcPct val="100000"/>
              </a:lnSpc>
              <a:spcBef>
                <a:spcPts val="0"/>
              </a:spcBef>
              <a:spcAft>
                <a:spcPts val="0"/>
              </a:spcAft>
            </a:defPPr>
            <a:lvl1pPr marL="609585" marR="0" lvl="0" indent="-402157" algn="l" rtl="0">
              <a:lnSpc>
                <a:spcPct val="100000"/>
              </a:lnSpc>
              <a:spcBef>
                <a:spcPts val="0"/>
              </a:spcBef>
              <a:spcAft>
                <a:spcPts val="0"/>
              </a:spcAft>
              <a:buClr>
                <a:schemeClr val="lt1"/>
              </a:buClr>
              <a:buSzPts val="1150"/>
              <a:buFont typeface="Montserrat"/>
              <a:buChar char="●"/>
              <a:defRPr sz="1533" b="0" i="0" u="none" strike="noStrike" cap="none">
                <a:solidFill>
                  <a:schemeClr val="lt1"/>
                </a:solidFill>
                <a:latin typeface="Montserrat"/>
                <a:ea typeface="Montserrat"/>
                <a:cs typeface="Montserrat"/>
                <a:sym typeface="Montserrat"/>
              </a:defRPr>
            </a:lvl1pPr>
            <a:lvl2pPr marL="1219170" marR="0" lvl="1" indent="-402157" algn="l" rtl="0">
              <a:lnSpc>
                <a:spcPct val="100000"/>
              </a:lnSpc>
              <a:spcBef>
                <a:spcPts val="2133"/>
              </a:spcBef>
              <a:spcAft>
                <a:spcPts val="0"/>
              </a:spcAft>
              <a:buClr>
                <a:schemeClr val="lt1"/>
              </a:buClr>
              <a:buSzPts val="1150"/>
              <a:buFont typeface="Montserrat"/>
              <a:buChar char="○"/>
              <a:defRPr sz="1533" b="0" i="0" u="none" strike="noStrike" cap="none">
                <a:solidFill>
                  <a:schemeClr val="lt1"/>
                </a:solidFill>
                <a:latin typeface="Montserrat"/>
                <a:ea typeface="Montserrat"/>
                <a:cs typeface="Montserrat"/>
                <a:sym typeface="Montserrat"/>
              </a:defRPr>
            </a:lvl2pPr>
            <a:lvl3pPr marL="1828754" marR="0" lvl="2" indent="-402157" algn="l" rtl="0">
              <a:lnSpc>
                <a:spcPct val="100000"/>
              </a:lnSpc>
              <a:spcBef>
                <a:spcPts val="2133"/>
              </a:spcBef>
              <a:spcAft>
                <a:spcPts val="0"/>
              </a:spcAft>
              <a:buClr>
                <a:schemeClr val="lt1"/>
              </a:buClr>
              <a:buSzPts val="1150"/>
              <a:buFont typeface="Montserrat"/>
              <a:buChar char="■"/>
              <a:defRPr sz="1533" b="0" i="0" u="none" strike="noStrike" cap="none">
                <a:solidFill>
                  <a:schemeClr val="lt1"/>
                </a:solidFill>
                <a:latin typeface="Montserrat"/>
                <a:ea typeface="Montserrat"/>
                <a:cs typeface="Montserrat"/>
                <a:sym typeface="Montserrat"/>
              </a:defRPr>
            </a:lvl3pPr>
            <a:lvl4pPr marL="2438339" marR="0" lvl="3" indent="-402157" algn="l" rtl="0">
              <a:lnSpc>
                <a:spcPct val="100000"/>
              </a:lnSpc>
              <a:spcBef>
                <a:spcPts val="2133"/>
              </a:spcBef>
              <a:spcAft>
                <a:spcPts val="0"/>
              </a:spcAft>
              <a:buClr>
                <a:schemeClr val="lt1"/>
              </a:buClr>
              <a:buSzPts val="1150"/>
              <a:buFont typeface="Montserrat"/>
              <a:buChar char="●"/>
              <a:defRPr sz="1533" b="0" i="0" u="none" strike="noStrike" cap="none">
                <a:solidFill>
                  <a:schemeClr val="lt1"/>
                </a:solidFill>
                <a:latin typeface="Montserrat"/>
                <a:ea typeface="Montserrat"/>
                <a:cs typeface="Montserrat"/>
                <a:sym typeface="Montserrat"/>
              </a:defRPr>
            </a:lvl4pPr>
            <a:lvl5pPr marL="3047924" marR="0" lvl="4" indent="-402157" algn="l" rtl="0">
              <a:lnSpc>
                <a:spcPct val="100000"/>
              </a:lnSpc>
              <a:spcBef>
                <a:spcPts val="2133"/>
              </a:spcBef>
              <a:spcAft>
                <a:spcPts val="0"/>
              </a:spcAft>
              <a:buClr>
                <a:schemeClr val="lt1"/>
              </a:buClr>
              <a:buSzPts val="1150"/>
              <a:buFont typeface="Montserrat"/>
              <a:buChar char="○"/>
              <a:defRPr sz="1533" b="0" i="0" u="none" strike="noStrike" cap="none">
                <a:solidFill>
                  <a:schemeClr val="lt1"/>
                </a:solidFill>
                <a:latin typeface="Montserrat"/>
                <a:ea typeface="Montserrat"/>
                <a:cs typeface="Montserrat"/>
                <a:sym typeface="Montserrat"/>
              </a:defRPr>
            </a:lvl5pPr>
            <a:lvl6pPr marL="3657509" marR="0" lvl="5" indent="-402157" algn="l" rtl="0">
              <a:lnSpc>
                <a:spcPct val="100000"/>
              </a:lnSpc>
              <a:spcBef>
                <a:spcPts val="2133"/>
              </a:spcBef>
              <a:spcAft>
                <a:spcPts val="0"/>
              </a:spcAft>
              <a:buClr>
                <a:schemeClr val="lt1"/>
              </a:buClr>
              <a:buSzPts val="1150"/>
              <a:buFont typeface="Montserrat"/>
              <a:buChar char="■"/>
              <a:defRPr sz="1533" b="0" i="0" u="none" strike="noStrike" cap="none">
                <a:solidFill>
                  <a:schemeClr val="lt1"/>
                </a:solidFill>
                <a:latin typeface="Montserrat"/>
                <a:ea typeface="Montserrat"/>
                <a:cs typeface="Montserrat"/>
                <a:sym typeface="Montserrat"/>
              </a:defRPr>
            </a:lvl6pPr>
            <a:lvl7pPr marL="4267093" marR="0" lvl="6" indent="-402157" algn="l" rtl="0">
              <a:lnSpc>
                <a:spcPct val="100000"/>
              </a:lnSpc>
              <a:spcBef>
                <a:spcPts val="2133"/>
              </a:spcBef>
              <a:spcAft>
                <a:spcPts val="0"/>
              </a:spcAft>
              <a:buClr>
                <a:schemeClr val="lt1"/>
              </a:buClr>
              <a:buSzPts val="1150"/>
              <a:buFont typeface="Montserrat"/>
              <a:buChar char="●"/>
              <a:defRPr sz="1533" b="0" i="0" u="none" strike="noStrike" cap="none">
                <a:solidFill>
                  <a:schemeClr val="lt1"/>
                </a:solidFill>
                <a:latin typeface="Montserrat"/>
                <a:ea typeface="Montserrat"/>
                <a:cs typeface="Montserrat"/>
                <a:sym typeface="Montserrat"/>
              </a:defRPr>
            </a:lvl7pPr>
            <a:lvl8pPr marL="4876678" marR="0" lvl="7" indent="-402157" algn="l" rtl="0">
              <a:lnSpc>
                <a:spcPct val="100000"/>
              </a:lnSpc>
              <a:spcBef>
                <a:spcPts val="2133"/>
              </a:spcBef>
              <a:spcAft>
                <a:spcPts val="0"/>
              </a:spcAft>
              <a:buClr>
                <a:schemeClr val="lt1"/>
              </a:buClr>
              <a:buSzPts val="1150"/>
              <a:buFont typeface="Montserrat"/>
              <a:buChar char="○"/>
              <a:defRPr sz="1533" b="0" i="0" u="none" strike="noStrike" cap="none">
                <a:solidFill>
                  <a:schemeClr val="lt1"/>
                </a:solidFill>
                <a:latin typeface="Montserrat"/>
                <a:ea typeface="Montserrat"/>
                <a:cs typeface="Montserrat"/>
                <a:sym typeface="Montserrat"/>
              </a:defRPr>
            </a:lvl8pPr>
            <a:lvl9pPr marL="5486263" marR="0" lvl="8" indent="-402157" algn="l" rtl="0">
              <a:lnSpc>
                <a:spcPct val="100000"/>
              </a:lnSpc>
              <a:spcBef>
                <a:spcPts val="2133"/>
              </a:spcBef>
              <a:spcAft>
                <a:spcPts val="2133"/>
              </a:spcAft>
              <a:buClr>
                <a:schemeClr val="lt1"/>
              </a:buClr>
              <a:buSzPts val="1150"/>
              <a:buFont typeface="Montserrat"/>
              <a:buChar char="■"/>
              <a:defRPr sz="1533" b="0" i="0" u="none" strike="noStrike" cap="none">
                <a:solidFill>
                  <a:schemeClr val="lt1"/>
                </a:solidFill>
                <a:latin typeface="Montserrat"/>
                <a:ea typeface="Montserrat"/>
                <a:cs typeface="Montserrat"/>
                <a:sym typeface="Montserrat"/>
              </a:defRPr>
            </a:lvl9pPr>
          </a:lstStyle>
          <a:p>
            <a:pPr>
              <a:spcBef>
                <a:spcPts val="750"/>
              </a:spcBef>
            </a:pPr>
            <a:r>
              <a:rPr lang="fr-FR" sz="2400" dirty="0">
                <a:solidFill>
                  <a:schemeClr val="tx1"/>
                </a:solidFill>
                <a:latin typeface="Bahnschrift" panose="020B0502040204020203" pitchFamily="34" charset="0"/>
              </a:rPr>
              <a:t>Objectifs</a:t>
            </a:r>
          </a:p>
          <a:p>
            <a:pPr>
              <a:spcBef>
                <a:spcPts val="750"/>
              </a:spcBef>
            </a:pPr>
            <a:r>
              <a:rPr lang="fr-FR" sz="2400" dirty="0">
                <a:solidFill>
                  <a:schemeClr val="tx1"/>
                </a:solidFill>
                <a:latin typeface="Bahnschrift" panose="020B0502040204020203" pitchFamily="34" charset="0"/>
              </a:rPr>
              <a:t>Travail accompli lors du projet précédent</a:t>
            </a:r>
          </a:p>
          <a:p>
            <a:pPr>
              <a:spcBef>
                <a:spcPts val="750"/>
              </a:spcBef>
            </a:pPr>
            <a:r>
              <a:rPr lang="fr-FR" sz="2400" dirty="0">
                <a:solidFill>
                  <a:schemeClr val="tx1"/>
                </a:solidFill>
                <a:latin typeface="Bahnschrift" panose="020B0502040204020203" pitchFamily="34" charset="0"/>
              </a:rPr>
              <a:t>Travail effectué dans ce projet</a:t>
            </a:r>
          </a:p>
          <a:p>
            <a:pPr>
              <a:spcBef>
                <a:spcPts val="750"/>
              </a:spcBef>
            </a:pPr>
            <a:r>
              <a:rPr lang="fr-FR" sz="2400" dirty="0">
                <a:solidFill>
                  <a:schemeClr val="tx1"/>
                </a:solidFill>
                <a:latin typeface="Bahnschrift" panose="020B0502040204020203" pitchFamily="34" charset="0"/>
              </a:rPr>
              <a:t>La Simulation</a:t>
            </a:r>
          </a:p>
          <a:p>
            <a:pPr>
              <a:spcBef>
                <a:spcPts val="750"/>
              </a:spcBef>
            </a:pPr>
            <a:r>
              <a:rPr lang="fr-FR" sz="2400" dirty="0">
                <a:solidFill>
                  <a:schemeClr val="tx1"/>
                </a:solidFill>
                <a:latin typeface="Bahnschrift" panose="020B0502040204020203" pitchFamily="34" charset="0"/>
              </a:rPr>
              <a:t>L’Acquisition</a:t>
            </a:r>
          </a:p>
          <a:p>
            <a:pPr>
              <a:spcBef>
                <a:spcPts val="750"/>
              </a:spcBef>
            </a:pPr>
            <a:r>
              <a:rPr lang="fr-FR" sz="2400" dirty="0">
                <a:solidFill>
                  <a:schemeClr val="tx1"/>
                </a:solidFill>
                <a:latin typeface="Bahnschrift" panose="020B0502040204020203" pitchFamily="34" charset="0"/>
              </a:rPr>
              <a:t>Le Traitement </a:t>
            </a:r>
          </a:p>
          <a:p>
            <a:pPr>
              <a:spcBef>
                <a:spcPts val="750"/>
              </a:spcBef>
            </a:pPr>
            <a:r>
              <a:rPr lang="fr-FR" sz="2400" dirty="0">
                <a:solidFill>
                  <a:schemeClr val="tx1"/>
                </a:solidFill>
                <a:latin typeface="Bahnschrift" panose="020B0502040204020203" pitchFamily="34" charset="0"/>
              </a:rPr>
              <a:t>Résultats</a:t>
            </a:r>
          </a:p>
          <a:p>
            <a:pPr>
              <a:spcBef>
                <a:spcPts val="750"/>
              </a:spcBef>
            </a:pPr>
            <a:r>
              <a:rPr lang="fr-FR" sz="2400" dirty="0">
                <a:solidFill>
                  <a:schemeClr val="tx1"/>
                </a:solidFill>
                <a:latin typeface="Bahnschrift" panose="020B0502040204020203" pitchFamily="34" charset="0"/>
              </a:rPr>
              <a:t>Conclusion</a:t>
            </a:r>
          </a:p>
        </p:txBody>
      </p:sp>
      <p:sp>
        <p:nvSpPr>
          <p:cNvPr id="7" name="Espace réservé du numéro de diapositive 6">
            <a:extLst>
              <a:ext uri="{FF2B5EF4-FFF2-40B4-BE49-F238E27FC236}">
                <a16:creationId xmlns:a16="http://schemas.microsoft.com/office/drawing/2014/main" id="{D0738A4F-DB64-4A05-8FD2-D64E254BC475}"/>
              </a:ext>
            </a:extLst>
          </p:cNvPr>
          <p:cNvSpPr>
            <a:spLocks noGrp="1"/>
          </p:cNvSpPr>
          <p:nvPr>
            <p:ph type="sldNum" sz="quarter" idx="12"/>
          </p:nvPr>
        </p:nvSpPr>
        <p:spPr/>
        <p:txBody>
          <a:bodyPr/>
          <a:lstStyle/>
          <a:p>
            <a:fld id="{FF3A1837-5EF7-4F2A-B40C-22A4230E1B36}" type="slidenum">
              <a:rPr lang="fr-FR" smtClean="0"/>
              <a:t>2</a:t>
            </a:fld>
            <a:r>
              <a:rPr lang="fr-FR" dirty="0"/>
              <a:t>/26</a:t>
            </a:r>
          </a:p>
        </p:txBody>
      </p:sp>
    </p:spTree>
    <p:extLst>
      <p:ext uri="{BB962C8B-B14F-4D97-AF65-F5344CB8AC3E}">
        <p14:creationId xmlns:p14="http://schemas.microsoft.com/office/powerpoint/2010/main" val="2250000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ZoneTexte 10">
            <a:extLst>
              <a:ext uri="{FF2B5EF4-FFF2-40B4-BE49-F238E27FC236}">
                <a16:creationId xmlns:a16="http://schemas.microsoft.com/office/drawing/2014/main" id="{928C6D14-024E-4A63-8669-D3D9CB4AA3D1}"/>
              </a:ext>
            </a:extLst>
          </p:cNvPr>
          <p:cNvSpPr txBox="1"/>
          <p:nvPr/>
        </p:nvSpPr>
        <p:spPr>
          <a:xfrm>
            <a:off x="6137285" y="1587500"/>
            <a:ext cx="2763000" cy="1754326"/>
          </a:xfrm>
          <a:prstGeom prst="rect">
            <a:avLst/>
          </a:prstGeom>
          <a:solidFill>
            <a:srgbClr val="0D1117"/>
          </a:solidFill>
        </p:spPr>
        <p:txBody>
          <a:bodyPr wrap="square">
            <a:spAutoFit/>
          </a:bodyPr>
          <a:lstStyle/>
          <a:p>
            <a:r>
              <a:rPr lang="fr-FR" sz="900" b="0" dirty="0">
                <a:solidFill>
                  <a:srgbClr val="9ABDF5"/>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lock_guard</a:t>
            </a:r>
            <a:r>
              <a:rPr lang="fr-FR" sz="900" b="0" dirty="0">
                <a:solidFill>
                  <a:srgbClr val="BB9AF7"/>
                </a:solidFill>
                <a:effectLst/>
                <a:latin typeface="Consolas" panose="020B0609020204030204" pitchFamily="49" charset="0"/>
              </a:rPr>
              <a:t>&lt;</a:t>
            </a:r>
            <a:r>
              <a:rPr lang="fr-FR" sz="900" b="0" dirty="0">
                <a:solidFill>
                  <a:srgbClr val="9ABDF5"/>
                </a:solidFill>
                <a:effectLst/>
                <a:latin typeface="Consolas" panose="020B0609020204030204" pitchFamily="49" charset="0"/>
              </a:rPr>
              <a:t>mutex</a:t>
            </a:r>
            <a:r>
              <a:rPr lang="fr-FR" sz="900" b="0" dirty="0">
                <a:solidFill>
                  <a:srgbClr val="BB9AF7"/>
                </a:solidFill>
                <a:effectLst/>
                <a:latin typeface="Consolas" panose="020B0609020204030204" pitchFamily="49" charset="0"/>
              </a:rPr>
              <a:t>&gt;</a:t>
            </a:r>
            <a:r>
              <a:rPr lang="fr-FR" sz="900" b="0" dirty="0">
                <a:solidFill>
                  <a:srgbClr val="9ABDF5"/>
                </a:solidFill>
                <a:effectLst/>
                <a:latin typeface="Consolas" panose="020B0609020204030204" pitchFamily="49" charset="0"/>
              </a:rPr>
              <a:t> </a:t>
            </a:r>
            <a:r>
              <a:rPr lang="fr-FR" sz="900" b="0" dirty="0">
                <a:solidFill>
                  <a:srgbClr val="7AA2F7"/>
                </a:solidFill>
                <a:effectLst/>
                <a:latin typeface="Consolas" panose="020B0609020204030204" pitchFamily="49" charset="0"/>
              </a:rPr>
              <a:t>lock</a:t>
            </a:r>
            <a:r>
              <a:rPr lang="fr-FR" sz="900" b="0" dirty="0">
                <a:solidFill>
                  <a:srgbClr val="9ABDF5"/>
                </a:solidFill>
                <a:effectLst/>
                <a:latin typeface="Consolas" panose="020B0609020204030204" pitchFamily="49" charset="0"/>
              </a:rPr>
              <a:t>(</a:t>
            </a:r>
            <a:r>
              <a:rPr lang="fr-FR" sz="900" b="0" dirty="0" err="1">
                <a:solidFill>
                  <a:srgbClr val="9ABDF5"/>
                </a:solidFill>
                <a:effectLst/>
                <a:latin typeface="Consolas" panose="020B0609020204030204" pitchFamily="49" charset="0"/>
              </a:rPr>
              <a:t>queue_mutex</a:t>
            </a:r>
            <a:r>
              <a:rPr lang="fr-FR" sz="900" b="0" dirty="0">
                <a:solidFill>
                  <a:srgbClr val="9ABDF5"/>
                </a:solidFill>
                <a:effectLst/>
                <a:latin typeface="Consolas" panose="020B0609020204030204" pitchFamily="49" charset="0"/>
              </a:rPr>
              <a:t>_)</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recording</a:t>
            </a:r>
            <a:r>
              <a:rPr lang="fr-FR" sz="900" b="0" dirty="0">
                <a:solidFill>
                  <a:srgbClr val="9ABDF5"/>
                </a:solidFill>
                <a:effectLst/>
                <a:latin typeface="Consolas" panose="020B0609020204030204" pitchFamily="49" charset="0"/>
              </a:rPr>
              <a:t>_ </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 </a:t>
            </a:r>
            <a:r>
              <a:rPr lang="fr-FR" sz="900" b="0" dirty="0">
                <a:solidFill>
                  <a:srgbClr val="FF9E64"/>
                </a:solidFill>
                <a:effectLst/>
                <a:latin typeface="Consolas" panose="020B0609020204030204" pitchFamily="49" charset="0"/>
              </a:rPr>
              <a:t>false</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C0CAF5"/>
                </a:solidFill>
                <a:effectLst/>
                <a:latin typeface="Consolas" panose="020B0609020204030204" pitchFamily="49" charset="0"/>
              </a:rPr>
              <a:t>queue_cond_var_</a:t>
            </a:r>
            <a:r>
              <a:rPr lang="fr-FR" sz="900" b="0" dirty="0">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notify_all</a:t>
            </a:r>
            <a:r>
              <a:rPr lang="fr-FR" sz="900" b="0" dirty="0">
                <a:solidFill>
                  <a:srgbClr val="9ABDF5"/>
                </a:solidFill>
                <a:effectLst/>
                <a:latin typeface="Consolas" panose="020B0609020204030204" pitchFamily="49" charset="0"/>
              </a:rPr>
              <a:t>()</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br>
              <a:rPr lang="fr-FR" sz="900" b="0" dirty="0">
                <a:solidFill>
                  <a:srgbClr val="C9D1D9"/>
                </a:solidFill>
                <a:effectLst/>
                <a:latin typeface="Consolas" panose="020B0609020204030204" pitchFamily="49" charset="0"/>
              </a:rPr>
            </a:br>
            <a:r>
              <a:rPr lang="fr-FR" sz="900" b="0" dirty="0">
                <a:solidFill>
                  <a:srgbClr val="BB9AF7"/>
                </a:solidFill>
                <a:effectLst/>
                <a:latin typeface="Consolas" panose="020B0609020204030204" pitchFamily="49" charset="0"/>
              </a:rPr>
              <a:t>for</a:t>
            </a:r>
            <a:r>
              <a:rPr lang="fr-FR" sz="900" b="0" dirty="0">
                <a:solidFill>
                  <a:srgbClr val="9ABDF5"/>
                </a:solidFill>
                <a:effectLst/>
                <a:latin typeface="Consolas" panose="020B0609020204030204" pitchFamily="49" charset="0"/>
              </a:rPr>
              <a:t> (</a:t>
            </a:r>
            <a:r>
              <a:rPr lang="fr-FR" sz="900" b="0" dirty="0">
                <a:solidFill>
                  <a:srgbClr val="BB9AF7"/>
                </a:solidFill>
                <a:effectLst/>
                <a:latin typeface="Consolas" panose="020B0609020204030204" pitchFamily="49" charset="0"/>
              </a:rPr>
              <a:t>auto&amp;</a:t>
            </a:r>
            <a:r>
              <a:rPr lang="fr-FR" sz="900" b="0" dirty="0">
                <a:solidFill>
                  <a:srgbClr val="9ABDF5"/>
                </a:solidFill>
                <a:effectLst/>
                <a:latin typeface="Consolas" panose="020B0609020204030204" pitchFamily="49" charset="0"/>
              </a:rPr>
              <a:t> thread </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consumer_threads</a:t>
            </a:r>
            <a:r>
              <a:rPr lang="fr-FR" sz="900" b="0" dirty="0">
                <a:solidFill>
                  <a:srgbClr val="9ABDF5"/>
                </a:solidFill>
                <a:effectLst/>
                <a:latin typeface="Consolas" panose="020B0609020204030204" pitchFamily="49" charset="0"/>
              </a:rPr>
              <a:t>_)</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a:solidFill>
                  <a:srgbClr val="BB9AF7"/>
                </a:solidFill>
                <a:effectLst/>
                <a:latin typeface="Consolas" panose="020B0609020204030204" pitchFamily="49" charset="0"/>
              </a:rPr>
              <a:t>if</a:t>
            </a:r>
            <a:r>
              <a:rPr lang="fr-FR" sz="900" b="0" dirty="0">
                <a:solidFill>
                  <a:srgbClr val="9ABDF5"/>
                </a:solidFill>
                <a:effectLst/>
                <a:latin typeface="Consolas" panose="020B0609020204030204" pitchFamily="49" charset="0"/>
              </a:rPr>
              <a:t> (</a:t>
            </a:r>
            <a:r>
              <a:rPr lang="fr-FR" sz="900" b="0" dirty="0" err="1">
                <a:solidFill>
                  <a:srgbClr val="C0CAF5"/>
                </a:solidFill>
                <a:effectLst/>
                <a:latin typeface="Consolas" panose="020B0609020204030204" pitchFamily="49" charset="0"/>
              </a:rPr>
              <a:t>thread</a:t>
            </a:r>
            <a:r>
              <a:rPr lang="fr-FR" sz="900" b="0" dirty="0" err="1">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joinable</a:t>
            </a:r>
            <a:r>
              <a:rPr lang="fr-FR" sz="900" b="0" dirty="0">
                <a:solidFill>
                  <a:srgbClr val="9ABDF5"/>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err="1">
                <a:solidFill>
                  <a:srgbClr val="C0CAF5"/>
                </a:solidFill>
                <a:effectLst/>
                <a:latin typeface="Consolas" panose="020B0609020204030204" pitchFamily="49" charset="0"/>
              </a:rPr>
              <a:t>thread</a:t>
            </a:r>
            <a:r>
              <a:rPr lang="fr-FR" sz="900" b="0" dirty="0" err="1">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join</a:t>
            </a:r>
            <a:r>
              <a:rPr lang="fr-FR" sz="900" b="0" dirty="0">
                <a:solidFill>
                  <a:srgbClr val="9ABDF5"/>
                </a:solidFill>
                <a:effectLst/>
                <a:latin typeface="Consolas" panose="020B0609020204030204" pitchFamily="49" charset="0"/>
              </a:rPr>
              <a:t>()</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C0CAF5"/>
                </a:solidFill>
                <a:effectLst/>
                <a:latin typeface="Consolas" panose="020B0609020204030204" pitchFamily="49" charset="0"/>
              </a:rPr>
              <a:t>consumer_threads_</a:t>
            </a:r>
            <a:r>
              <a:rPr lang="fr-FR" sz="900" b="0" dirty="0">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clear</a:t>
            </a:r>
            <a:r>
              <a:rPr lang="fr-FR" sz="900" b="0" dirty="0">
                <a:solidFill>
                  <a:srgbClr val="9ABDF5"/>
                </a:solidFill>
                <a:effectLst/>
                <a:latin typeface="Consolas" panose="020B0609020204030204" pitchFamily="49" charset="0"/>
              </a:rPr>
              <a:t>()</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p:txBody>
      </p:sp>
      <p:sp>
        <p:nvSpPr>
          <p:cNvPr id="12" name="ZoneTexte 11">
            <a:extLst>
              <a:ext uri="{FF2B5EF4-FFF2-40B4-BE49-F238E27FC236}">
                <a16:creationId xmlns:a16="http://schemas.microsoft.com/office/drawing/2014/main" id="{A63668F8-BBD3-4C3E-A3D7-A89C5C8AB2A5}"/>
              </a:ext>
            </a:extLst>
          </p:cNvPr>
          <p:cNvSpPr txBox="1"/>
          <p:nvPr/>
        </p:nvSpPr>
        <p:spPr>
          <a:xfrm>
            <a:off x="6422171" y="3341826"/>
            <a:ext cx="2220480" cy="307777"/>
          </a:xfrm>
          <a:prstGeom prst="rect">
            <a:avLst/>
          </a:prstGeom>
          <a:noFill/>
        </p:spPr>
        <p:txBody>
          <a:bodyPr wrap="none" rtlCol="0">
            <a:spAutoFit/>
          </a:bodyPr>
          <a:lstStyle/>
          <a:p>
            <a:r>
              <a:rPr lang="fr-FR" sz="1400" dirty="0">
                <a:latin typeface="Bahnschrift" panose="020B0502040204020203" pitchFamily="34" charset="0"/>
              </a:rPr>
              <a:t>Suppression des Threads</a:t>
            </a:r>
          </a:p>
        </p:txBody>
      </p:sp>
      <p:sp>
        <p:nvSpPr>
          <p:cNvPr id="14" name="ZoneTexte 13">
            <a:extLst>
              <a:ext uri="{FF2B5EF4-FFF2-40B4-BE49-F238E27FC236}">
                <a16:creationId xmlns:a16="http://schemas.microsoft.com/office/drawing/2014/main" id="{9D02FFCD-B7D8-4289-833C-AAAD3072AEA8}"/>
              </a:ext>
            </a:extLst>
          </p:cNvPr>
          <p:cNvSpPr txBox="1"/>
          <p:nvPr/>
        </p:nvSpPr>
        <p:spPr>
          <a:xfrm>
            <a:off x="673100" y="1186493"/>
            <a:ext cx="4349750" cy="2585323"/>
          </a:xfrm>
          <a:prstGeom prst="rect">
            <a:avLst/>
          </a:prstGeom>
          <a:solidFill>
            <a:srgbClr val="0D1117"/>
          </a:solidFill>
        </p:spPr>
        <p:txBody>
          <a:bodyPr wrap="square">
            <a:spAutoFit/>
          </a:bodyPr>
          <a:lstStyle/>
          <a:p>
            <a:r>
              <a:rPr lang="fr-FR" sz="900" b="0" dirty="0" err="1">
                <a:solidFill>
                  <a:srgbClr val="9ABDF5"/>
                </a:solidFill>
                <a:effectLst/>
                <a:latin typeface="Consolas" panose="020B0609020204030204" pitchFamily="49" charset="0"/>
              </a:rPr>
              <a:t>ImagePair</a:t>
            </a:r>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image_pair</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unique_lock</a:t>
            </a:r>
            <a:r>
              <a:rPr lang="fr-FR" sz="900" b="0" dirty="0">
                <a:solidFill>
                  <a:srgbClr val="BB9AF7"/>
                </a:solidFill>
                <a:effectLst/>
                <a:latin typeface="Consolas" panose="020B0609020204030204" pitchFamily="49" charset="0"/>
              </a:rPr>
              <a:t>&lt;</a:t>
            </a:r>
            <a:r>
              <a:rPr lang="fr-FR" sz="900" b="0" dirty="0">
                <a:solidFill>
                  <a:srgbClr val="9ABDF5"/>
                </a:solidFill>
                <a:effectLst/>
                <a:latin typeface="Consolas" panose="020B0609020204030204" pitchFamily="49" charset="0"/>
              </a:rPr>
              <a:t>mutex</a:t>
            </a:r>
            <a:r>
              <a:rPr lang="fr-FR" sz="900" b="0" dirty="0">
                <a:solidFill>
                  <a:srgbClr val="BB9AF7"/>
                </a:solidFill>
                <a:effectLst/>
                <a:latin typeface="Consolas" panose="020B0609020204030204" pitchFamily="49" charset="0"/>
              </a:rPr>
              <a:t>&gt;</a:t>
            </a:r>
            <a:r>
              <a:rPr lang="fr-FR" sz="900" b="0" dirty="0">
                <a:solidFill>
                  <a:srgbClr val="9ABDF5"/>
                </a:solidFill>
                <a:effectLst/>
                <a:latin typeface="Consolas" panose="020B0609020204030204" pitchFamily="49" charset="0"/>
              </a:rPr>
              <a:t> </a:t>
            </a:r>
            <a:r>
              <a:rPr lang="fr-FR" sz="900" b="0" dirty="0">
                <a:solidFill>
                  <a:srgbClr val="7AA2F7"/>
                </a:solidFill>
                <a:effectLst/>
                <a:latin typeface="Consolas" panose="020B0609020204030204" pitchFamily="49" charset="0"/>
              </a:rPr>
              <a:t>lock</a:t>
            </a:r>
            <a:r>
              <a:rPr lang="fr-FR" sz="900" b="0" dirty="0">
                <a:solidFill>
                  <a:srgbClr val="9ABDF5"/>
                </a:solidFill>
                <a:effectLst/>
                <a:latin typeface="Consolas" panose="020B0609020204030204" pitchFamily="49" charset="0"/>
              </a:rPr>
              <a:t>(</a:t>
            </a:r>
            <a:r>
              <a:rPr lang="fr-FR" sz="900" b="0" dirty="0" err="1">
                <a:solidFill>
                  <a:srgbClr val="9ABDF5"/>
                </a:solidFill>
                <a:effectLst/>
                <a:latin typeface="Consolas" panose="020B0609020204030204" pitchFamily="49" charset="0"/>
              </a:rPr>
              <a:t>queue_mutex</a:t>
            </a:r>
            <a:r>
              <a:rPr lang="fr-FR" sz="900" b="0" dirty="0">
                <a:solidFill>
                  <a:srgbClr val="9ABDF5"/>
                </a:solidFill>
                <a:effectLst/>
                <a:latin typeface="Consolas" panose="020B0609020204030204" pitchFamily="49" charset="0"/>
              </a:rPr>
              <a:t>_)</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a:solidFill>
                  <a:srgbClr val="C0CAF5"/>
                </a:solidFill>
                <a:effectLst/>
                <a:latin typeface="Consolas" panose="020B0609020204030204" pitchFamily="49" charset="0"/>
              </a:rPr>
              <a:t>queue_cond_var_</a:t>
            </a:r>
            <a:r>
              <a:rPr lang="fr-FR" sz="900" b="0" dirty="0">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wait</a:t>
            </a:r>
            <a:r>
              <a:rPr lang="fr-FR" sz="900" b="0" dirty="0">
                <a:solidFill>
                  <a:srgbClr val="9ABDF5"/>
                </a:solidFill>
                <a:effectLst/>
                <a:latin typeface="Consolas" panose="020B0609020204030204" pitchFamily="49" charset="0"/>
              </a:rPr>
              <a:t>(lock</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 </a:t>
            </a:r>
            <a:r>
              <a:rPr lang="fr-FR" sz="900" b="0" dirty="0">
                <a:solidFill>
                  <a:srgbClr val="89DDFF"/>
                </a:solidFill>
                <a:effectLst/>
                <a:latin typeface="Consolas" panose="020B0609020204030204" pitchFamily="49" charset="0"/>
              </a:rPr>
              <a:t>[</a:t>
            </a:r>
            <a:r>
              <a:rPr lang="fr-FR" sz="900" b="0" dirty="0" err="1">
                <a:solidFill>
                  <a:srgbClr val="F7768E"/>
                </a:solidFill>
                <a:effectLst/>
                <a:latin typeface="Consolas" panose="020B0609020204030204" pitchFamily="49" charset="0"/>
              </a:rPr>
              <a:t>this</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 {</a:t>
            </a:r>
          </a:p>
          <a:p>
            <a:r>
              <a:rPr lang="fr-FR" sz="900" b="0" i="1" dirty="0">
                <a:solidFill>
                  <a:srgbClr val="BB9AF7"/>
                </a:solidFill>
                <a:effectLst/>
                <a:latin typeface="Consolas" panose="020B0609020204030204" pitchFamily="49" charset="0"/>
              </a:rPr>
              <a:t>    return</a:t>
            </a:r>
            <a:r>
              <a:rPr lang="fr-FR" sz="900" b="0" dirty="0">
                <a:solidFill>
                  <a:srgbClr val="9ABDF5"/>
                </a:solidFill>
                <a:effectLst/>
                <a:latin typeface="Consolas" panose="020B0609020204030204" pitchFamily="49" charset="0"/>
              </a:rPr>
              <a:t> </a:t>
            </a:r>
            <a:r>
              <a:rPr lang="fr-FR" sz="900" b="0" dirty="0">
                <a:solidFill>
                  <a:srgbClr val="BB9AF7"/>
                </a:solidFill>
                <a:effectLst/>
                <a:latin typeface="Consolas" panose="020B0609020204030204" pitchFamily="49" charset="0"/>
              </a:rPr>
              <a:t>!</a:t>
            </a:r>
            <a:r>
              <a:rPr lang="fr-FR" sz="900" b="0" dirty="0" err="1">
                <a:solidFill>
                  <a:srgbClr val="9ABDF5"/>
                </a:solidFill>
                <a:effectLst/>
                <a:latin typeface="Consolas" panose="020B0609020204030204" pitchFamily="49" charset="0"/>
              </a:rPr>
              <a:t>recording</a:t>
            </a:r>
            <a:r>
              <a:rPr lang="fr-FR" sz="900" b="0" dirty="0">
                <a:solidFill>
                  <a:srgbClr val="9ABDF5"/>
                </a:solidFill>
                <a:effectLst/>
                <a:latin typeface="Consolas" panose="020B0609020204030204" pitchFamily="49" charset="0"/>
              </a:rPr>
              <a:t>_</a:t>
            </a:r>
            <a:r>
              <a:rPr lang="fr-FR" sz="900" b="0" dirty="0">
                <a:solidFill>
                  <a:srgbClr val="BB9AF7"/>
                </a:solidFill>
                <a:effectLst/>
                <a:latin typeface="Consolas" panose="020B0609020204030204" pitchFamily="49" charset="0"/>
              </a:rPr>
              <a:t>||!</a:t>
            </a:r>
            <a:r>
              <a:rPr lang="fr-FR" sz="900" b="0" dirty="0">
                <a:solidFill>
                  <a:srgbClr val="C0CAF5"/>
                </a:solidFill>
                <a:effectLst/>
                <a:latin typeface="Consolas" panose="020B0609020204030204" pitchFamily="49" charset="0"/>
              </a:rPr>
              <a:t>image_queue_</a:t>
            </a:r>
            <a:r>
              <a:rPr lang="fr-FR" sz="900" b="0" dirty="0">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empty</a:t>
            </a:r>
            <a:r>
              <a:rPr lang="fr-FR" sz="900" b="0" dirty="0">
                <a:solidFill>
                  <a:srgbClr val="9ABDF5"/>
                </a:solidFill>
                <a:effectLst/>
                <a:latin typeface="Consolas" panose="020B0609020204030204" pitchFamily="49" charset="0"/>
              </a:rPr>
              <a:t>()</a:t>
            </a:r>
            <a:r>
              <a:rPr lang="fr-FR" sz="900" b="0" dirty="0">
                <a:solidFill>
                  <a:srgbClr val="89DDFF"/>
                </a:solidFill>
                <a:effectLst/>
                <a:latin typeface="Consolas" panose="020B0609020204030204" pitchFamily="49" charset="0"/>
              </a:rPr>
              <a:t>;</a:t>
            </a:r>
            <a:endParaRPr lang="fr-FR" sz="900" dirty="0">
              <a:solidFill>
                <a:srgbClr val="9ABDF5"/>
              </a:solidFill>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br>
              <a:rPr lang="fr-FR" sz="900" b="0" dirty="0">
                <a:solidFill>
                  <a:srgbClr val="C9D1D9"/>
                </a:solidFill>
                <a:effectLst/>
                <a:latin typeface="Consolas" panose="020B0609020204030204" pitchFamily="49" charset="0"/>
              </a:rPr>
            </a:br>
            <a:r>
              <a:rPr lang="fr-FR" sz="900" b="0" dirty="0">
                <a:solidFill>
                  <a:srgbClr val="C9D1D9"/>
                </a:solidFill>
                <a:effectLst/>
                <a:latin typeface="Consolas" panose="020B0609020204030204" pitchFamily="49" charset="0"/>
              </a:rPr>
              <a:t>  </a:t>
            </a:r>
            <a:r>
              <a:rPr lang="fr-FR" sz="900" b="0" dirty="0">
                <a:solidFill>
                  <a:srgbClr val="BB9AF7"/>
                </a:solidFill>
                <a:effectLst/>
                <a:latin typeface="Consolas" panose="020B0609020204030204" pitchFamily="49" charset="0"/>
              </a:rPr>
              <a:t>if</a:t>
            </a:r>
            <a:r>
              <a:rPr lang="fr-FR" sz="900" b="0" dirty="0">
                <a:solidFill>
                  <a:srgbClr val="9ABDF5"/>
                </a:solidFill>
                <a:effectLst/>
                <a:latin typeface="Consolas" panose="020B0609020204030204" pitchFamily="49" charset="0"/>
              </a:rPr>
              <a:t> (</a:t>
            </a:r>
            <a:r>
              <a:rPr lang="fr-FR" sz="900" b="0" dirty="0">
                <a:solidFill>
                  <a:srgbClr val="BB9AF7"/>
                </a:solidFill>
                <a:effectLst/>
                <a:latin typeface="Consolas" panose="020B0609020204030204" pitchFamily="49" charset="0"/>
              </a:rPr>
              <a:t>!</a:t>
            </a:r>
            <a:r>
              <a:rPr lang="fr-FR" sz="900" b="0" dirty="0" err="1">
                <a:solidFill>
                  <a:srgbClr val="9ABDF5"/>
                </a:solidFill>
                <a:effectLst/>
                <a:latin typeface="Consolas" panose="020B0609020204030204" pitchFamily="49" charset="0"/>
              </a:rPr>
              <a:t>recording</a:t>
            </a:r>
            <a:r>
              <a:rPr lang="fr-FR" sz="900" b="0" dirty="0">
                <a:solidFill>
                  <a:srgbClr val="9ABDF5"/>
                </a:solidFill>
                <a:effectLst/>
                <a:latin typeface="Consolas" panose="020B0609020204030204" pitchFamily="49" charset="0"/>
              </a:rPr>
              <a:t>_ </a:t>
            </a:r>
            <a:r>
              <a:rPr lang="fr-FR" sz="900" b="0" dirty="0">
                <a:solidFill>
                  <a:srgbClr val="BB9AF7"/>
                </a:solidFill>
                <a:effectLst/>
                <a:latin typeface="Consolas" panose="020B0609020204030204" pitchFamily="49" charset="0"/>
              </a:rPr>
              <a:t>&amp;&amp;</a:t>
            </a:r>
            <a:r>
              <a:rPr lang="fr-FR" sz="900" b="0" dirty="0">
                <a:solidFill>
                  <a:srgbClr val="9ABDF5"/>
                </a:solidFill>
                <a:effectLst/>
                <a:latin typeface="Consolas" panose="020B0609020204030204" pitchFamily="49" charset="0"/>
              </a:rPr>
              <a:t> </a:t>
            </a:r>
            <a:r>
              <a:rPr lang="fr-FR" sz="900" b="0" dirty="0">
                <a:solidFill>
                  <a:srgbClr val="C0CAF5"/>
                </a:solidFill>
                <a:effectLst/>
                <a:latin typeface="Consolas" panose="020B0609020204030204" pitchFamily="49" charset="0"/>
              </a:rPr>
              <a:t>image_queue_</a:t>
            </a:r>
            <a:r>
              <a:rPr lang="fr-FR" sz="900" b="0" dirty="0">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empty</a:t>
            </a:r>
            <a:r>
              <a:rPr lang="fr-FR" sz="900" b="0" dirty="0">
                <a:solidFill>
                  <a:srgbClr val="9ABDF5"/>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i="1" dirty="0">
                <a:solidFill>
                  <a:srgbClr val="BB9AF7"/>
                </a:solidFill>
                <a:effectLst/>
                <a:latin typeface="Consolas" panose="020B0609020204030204" pitchFamily="49" charset="0"/>
              </a:rPr>
              <a:t>return</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BB9AF7"/>
                </a:solidFill>
                <a:effectLst/>
                <a:latin typeface="Consolas" panose="020B0609020204030204" pitchFamily="49" charset="0"/>
              </a:rPr>
              <a:t>  if</a:t>
            </a:r>
            <a:r>
              <a:rPr lang="fr-FR" sz="900" b="0" dirty="0">
                <a:solidFill>
                  <a:srgbClr val="9ABDF5"/>
                </a:solidFill>
                <a:effectLst/>
                <a:latin typeface="Consolas" panose="020B0609020204030204" pitchFamily="49" charset="0"/>
              </a:rPr>
              <a:t> (</a:t>
            </a:r>
            <a:r>
              <a:rPr lang="fr-FR" sz="900" b="0" dirty="0">
                <a:solidFill>
                  <a:srgbClr val="BB9AF7"/>
                </a:solidFill>
                <a:effectLst/>
                <a:latin typeface="Consolas" panose="020B0609020204030204" pitchFamily="49" charset="0"/>
              </a:rPr>
              <a:t>!</a:t>
            </a:r>
            <a:r>
              <a:rPr lang="fr-FR" sz="900" b="0" dirty="0">
                <a:solidFill>
                  <a:srgbClr val="C0CAF5"/>
                </a:solidFill>
                <a:effectLst/>
                <a:latin typeface="Consolas" panose="020B0609020204030204" pitchFamily="49" charset="0"/>
              </a:rPr>
              <a:t>image_queue_</a:t>
            </a:r>
            <a:r>
              <a:rPr lang="fr-FR" sz="900" b="0" dirty="0">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empty</a:t>
            </a:r>
            <a:r>
              <a:rPr lang="fr-FR" sz="900" b="0" dirty="0">
                <a:solidFill>
                  <a:srgbClr val="9ABDF5"/>
                </a:solidFill>
                <a:effectLst/>
                <a:latin typeface="Consolas" panose="020B0609020204030204" pitchFamily="49" charset="0"/>
              </a:rPr>
              <a:t>()) {</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err="1">
                <a:solidFill>
                  <a:srgbClr val="9ABDF5"/>
                </a:solidFill>
                <a:effectLst/>
                <a:latin typeface="Consolas" panose="020B0609020204030204" pitchFamily="49" charset="0"/>
              </a:rPr>
              <a:t>image_pair</a:t>
            </a:r>
            <a:r>
              <a:rPr lang="fr-FR" sz="900" b="0" dirty="0">
                <a:solidFill>
                  <a:srgbClr val="9ABDF5"/>
                </a:solidFill>
                <a:effectLst/>
                <a:latin typeface="Consolas" panose="020B0609020204030204" pitchFamily="49" charset="0"/>
              </a:rPr>
              <a:t> </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 </a:t>
            </a:r>
            <a:r>
              <a:rPr lang="fr-FR" sz="900" b="0" dirty="0" err="1">
                <a:solidFill>
                  <a:srgbClr val="C0CAF5"/>
                </a:solidFill>
                <a:effectLst/>
                <a:latin typeface="Consolas" panose="020B0609020204030204" pitchFamily="49" charset="0"/>
              </a:rPr>
              <a:t>image_queue_</a:t>
            </a:r>
            <a:r>
              <a:rPr lang="fr-FR" sz="900" b="0" dirty="0" err="1">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front</a:t>
            </a:r>
            <a:r>
              <a:rPr lang="fr-FR" sz="900" b="0" dirty="0">
                <a:solidFill>
                  <a:srgbClr val="9ABDF5"/>
                </a:solidFill>
                <a:effectLst/>
                <a:latin typeface="Consolas" panose="020B0609020204030204" pitchFamily="49" charset="0"/>
              </a:rPr>
              <a:t>()</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dirty="0" err="1">
                <a:solidFill>
                  <a:srgbClr val="C0CAF5"/>
                </a:solidFill>
                <a:effectLst/>
                <a:latin typeface="Consolas" panose="020B0609020204030204" pitchFamily="49" charset="0"/>
              </a:rPr>
              <a:t>image_queue_</a:t>
            </a:r>
            <a:r>
              <a:rPr lang="fr-FR" sz="900" b="0" dirty="0" err="1">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pop</a:t>
            </a:r>
            <a:r>
              <a:rPr lang="fr-FR" sz="900" b="0" dirty="0">
                <a:solidFill>
                  <a:srgbClr val="9ABDF5"/>
                </a:solidFill>
                <a:effectLst/>
                <a:latin typeface="Consolas" panose="020B0609020204030204" pitchFamily="49" charset="0"/>
              </a:rPr>
              <a:t>()</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endParaRPr lang="fr-FR" sz="900" b="0" dirty="0">
              <a:solidFill>
                <a:srgbClr val="C9D1D9"/>
              </a:solidFill>
              <a:effectLst/>
              <a:latin typeface="Consolas" panose="020B0609020204030204" pitchFamily="49" charset="0"/>
            </a:endParaRPr>
          </a:p>
          <a:p>
            <a:r>
              <a:rPr lang="fr-FR" sz="900" b="0" dirty="0">
                <a:solidFill>
                  <a:srgbClr val="BB9AF7"/>
                </a:solidFill>
                <a:effectLst/>
                <a:latin typeface="Consolas" panose="020B0609020204030204" pitchFamily="49" charset="0"/>
              </a:rPr>
              <a:t>  </a:t>
            </a:r>
            <a:r>
              <a:rPr lang="fr-FR" sz="900" b="0" dirty="0" err="1">
                <a:solidFill>
                  <a:srgbClr val="BB9AF7"/>
                </a:solidFill>
                <a:effectLst/>
                <a:latin typeface="Consolas" panose="020B0609020204030204" pitchFamily="49" charset="0"/>
              </a:rPr>
              <a:t>else</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    </a:t>
            </a:r>
            <a:r>
              <a:rPr lang="fr-FR" sz="900" b="0" i="1" dirty="0">
                <a:solidFill>
                  <a:srgbClr val="BB9AF7"/>
                </a:solidFill>
                <a:effectLst/>
                <a:latin typeface="Consolas" panose="020B0609020204030204" pitchFamily="49" charset="0"/>
              </a:rPr>
              <a:t>return</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9ABDF5"/>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a:solidFill>
                  <a:srgbClr val="C0CAF5"/>
                </a:solidFill>
                <a:effectLst/>
                <a:latin typeface="Consolas" panose="020B0609020204030204" pitchFamily="49" charset="0"/>
              </a:rPr>
              <a:t>queue_cond_var_</a:t>
            </a:r>
            <a:r>
              <a:rPr lang="fr-FR" sz="900" b="0" dirty="0">
                <a:solidFill>
                  <a:srgbClr val="89DDFF"/>
                </a:solidFill>
                <a:effectLst/>
                <a:latin typeface="Consolas" panose="020B0609020204030204" pitchFamily="49" charset="0"/>
              </a:rPr>
              <a:t>.</a:t>
            </a:r>
            <a:r>
              <a:rPr lang="fr-FR" sz="900" b="0" dirty="0" err="1">
                <a:solidFill>
                  <a:srgbClr val="7AA2F7"/>
                </a:solidFill>
                <a:effectLst/>
                <a:latin typeface="Consolas" panose="020B0609020204030204" pitchFamily="49" charset="0"/>
              </a:rPr>
              <a:t>notify_one</a:t>
            </a:r>
            <a:r>
              <a:rPr lang="fr-FR" sz="900" b="0" dirty="0">
                <a:solidFill>
                  <a:srgbClr val="9ABDF5"/>
                </a:solidFill>
                <a:effectLst/>
                <a:latin typeface="Consolas" panose="020B0609020204030204" pitchFamily="49" charset="0"/>
              </a:rPr>
              <a:t>()</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a:p>
            <a:r>
              <a:rPr lang="fr-FR" sz="900" b="0" dirty="0" err="1">
                <a:solidFill>
                  <a:srgbClr val="7AA2F7"/>
                </a:solidFill>
                <a:effectLst/>
                <a:latin typeface="Consolas" panose="020B0609020204030204" pitchFamily="49" charset="0"/>
              </a:rPr>
              <a:t>saveImagesToDisk</a:t>
            </a:r>
            <a:r>
              <a:rPr lang="fr-FR" sz="900" b="0" dirty="0">
                <a:solidFill>
                  <a:srgbClr val="9ABDF5"/>
                </a:solidFill>
                <a:effectLst/>
                <a:latin typeface="Consolas" panose="020B0609020204030204" pitchFamily="49" charset="0"/>
              </a:rPr>
              <a:t>(</a:t>
            </a:r>
            <a:r>
              <a:rPr lang="fr-FR" sz="900" b="0" dirty="0" err="1">
                <a:solidFill>
                  <a:srgbClr val="C0CAF5"/>
                </a:solidFill>
                <a:effectLst/>
                <a:latin typeface="Consolas" panose="020B0609020204030204" pitchFamily="49" charset="0"/>
              </a:rPr>
              <a:t>image_pair</a:t>
            </a:r>
            <a:r>
              <a:rPr lang="fr-FR" sz="900" b="0" dirty="0" err="1">
                <a:solidFill>
                  <a:srgbClr val="89DDFF"/>
                </a:solidFill>
                <a:effectLst/>
                <a:latin typeface="Consolas" panose="020B0609020204030204" pitchFamily="49" charset="0"/>
              </a:rPr>
              <a:t>.</a:t>
            </a:r>
            <a:r>
              <a:rPr lang="fr-FR" sz="900" b="0" dirty="0" err="1">
                <a:solidFill>
                  <a:srgbClr val="7DCFFF"/>
                </a:solidFill>
                <a:effectLst/>
                <a:latin typeface="Consolas" panose="020B0609020204030204" pitchFamily="49" charset="0"/>
              </a:rPr>
              <a:t>color_image</a:t>
            </a:r>
            <a:r>
              <a:rPr lang="fr-FR" sz="900" b="0" dirty="0">
                <a:solidFill>
                  <a:srgbClr val="89DDFF"/>
                </a:solidFill>
                <a:effectLst/>
                <a:latin typeface="Consolas" panose="020B0609020204030204" pitchFamily="49" charset="0"/>
              </a:rPr>
              <a:t>,</a:t>
            </a:r>
            <a:r>
              <a:rPr lang="fr-FR" sz="900" b="0" dirty="0">
                <a:solidFill>
                  <a:srgbClr val="9ABDF5"/>
                </a:solidFill>
                <a:effectLst/>
                <a:latin typeface="Consolas" panose="020B0609020204030204" pitchFamily="49" charset="0"/>
              </a:rPr>
              <a:t> </a:t>
            </a:r>
            <a:r>
              <a:rPr lang="fr-FR" sz="900" b="0" dirty="0" err="1">
                <a:solidFill>
                  <a:srgbClr val="C0CAF5"/>
                </a:solidFill>
                <a:effectLst/>
                <a:latin typeface="Consolas" panose="020B0609020204030204" pitchFamily="49" charset="0"/>
              </a:rPr>
              <a:t>image_pair</a:t>
            </a:r>
            <a:r>
              <a:rPr lang="fr-FR" sz="900" b="0" dirty="0" err="1">
                <a:solidFill>
                  <a:srgbClr val="89DDFF"/>
                </a:solidFill>
                <a:effectLst/>
                <a:latin typeface="Consolas" panose="020B0609020204030204" pitchFamily="49" charset="0"/>
              </a:rPr>
              <a:t>.</a:t>
            </a:r>
            <a:r>
              <a:rPr lang="fr-FR" sz="900" b="0" dirty="0" err="1">
                <a:solidFill>
                  <a:srgbClr val="7DCFFF"/>
                </a:solidFill>
                <a:effectLst/>
                <a:latin typeface="Consolas" panose="020B0609020204030204" pitchFamily="49" charset="0"/>
              </a:rPr>
              <a:t>depth_image</a:t>
            </a:r>
            <a:r>
              <a:rPr lang="fr-FR" sz="900" b="0" dirty="0">
                <a:solidFill>
                  <a:srgbClr val="9ABDF5"/>
                </a:solidFill>
                <a:effectLst/>
                <a:latin typeface="Consolas" panose="020B0609020204030204" pitchFamily="49" charset="0"/>
              </a:rPr>
              <a:t>)</a:t>
            </a:r>
            <a:r>
              <a:rPr lang="fr-FR" sz="900" b="0" dirty="0">
                <a:solidFill>
                  <a:srgbClr val="89DDFF"/>
                </a:solidFill>
                <a:effectLst/>
                <a:latin typeface="Consolas" panose="020B0609020204030204" pitchFamily="49" charset="0"/>
              </a:rPr>
              <a:t>;</a:t>
            </a:r>
            <a:endParaRPr lang="fr-FR" sz="900" b="0" dirty="0">
              <a:solidFill>
                <a:srgbClr val="C9D1D9"/>
              </a:solidFill>
              <a:effectLst/>
              <a:latin typeface="Consolas" panose="020B0609020204030204" pitchFamily="49" charset="0"/>
            </a:endParaRPr>
          </a:p>
        </p:txBody>
      </p:sp>
      <p:sp>
        <p:nvSpPr>
          <p:cNvPr id="15" name="ZoneTexte 14">
            <a:extLst>
              <a:ext uri="{FF2B5EF4-FFF2-40B4-BE49-F238E27FC236}">
                <a16:creationId xmlns:a16="http://schemas.microsoft.com/office/drawing/2014/main" id="{DA240FBC-E897-41C5-8E88-D1A477D39D57}"/>
              </a:ext>
            </a:extLst>
          </p:cNvPr>
          <p:cNvSpPr txBox="1"/>
          <p:nvPr/>
        </p:nvSpPr>
        <p:spPr>
          <a:xfrm>
            <a:off x="2040703" y="3771816"/>
            <a:ext cx="1614545" cy="307777"/>
          </a:xfrm>
          <a:prstGeom prst="rect">
            <a:avLst/>
          </a:prstGeom>
          <a:noFill/>
        </p:spPr>
        <p:txBody>
          <a:bodyPr wrap="none" rtlCol="0">
            <a:spAutoFit/>
          </a:bodyPr>
          <a:lstStyle/>
          <a:p>
            <a:r>
              <a:rPr lang="fr-FR" sz="1400" dirty="0">
                <a:latin typeface="Bahnschrift" panose="020B0502040204020203" pitchFamily="34" charset="0"/>
              </a:rPr>
              <a:t>Consumer Thread</a:t>
            </a:r>
          </a:p>
        </p:txBody>
      </p:sp>
      <p:sp>
        <p:nvSpPr>
          <p:cNvPr id="4" name="Espace réservé du numéro de diapositive 3">
            <a:extLst>
              <a:ext uri="{FF2B5EF4-FFF2-40B4-BE49-F238E27FC236}">
                <a16:creationId xmlns:a16="http://schemas.microsoft.com/office/drawing/2014/main" id="{869AE09E-6CDE-4B0C-B08E-B104825EDD03}"/>
              </a:ext>
            </a:extLst>
          </p:cNvPr>
          <p:cNvSpPr>
            <a:spLocks noGrp="1"/>
          </p:cNvSpPr>
          <p:nvPr>
            <p:ph type="sldNum" sz="quarter" idx="12"/>
          </p:nvPr>
        </p:nvSpPr>
        <p:spPr/>
        <p:txBody>
          <a:bodyPr/>
          <a:lstStyle/>
          <a:p>
            <a:fld id="{FF3A1837-5EF7-4F2A-B40C-22A4230E1B36}" type="slidenum">
              <a:rPr lang="fr-FR" smtClean="0"/>
              <a:t>20</a:t>
            </a:fld>
            <a:r>
              <a:rPr lang="fr-FR" dirty="0"/>
              <a:t>/26</a:t>
            </a:r>
          </a:p>
        </p:txBody>
      </p:sp>
      <p:sp>
        <p:nvSpPr>
          <p:cNvPr id="18" name="Google Shape;170;p39">
            <a:extLst>
              <a:ext uri="{FF2B5EF4-FFF2-40B4-BE49-F238E27FC236}">
                <a16:creationId xmlns:a16="http://schemas.microsoft.com/office/drawing/2014/main" id="{CCA75949-E33A-4418-B8D8-C2AC237C5CB8}"/>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Kinect2_record </a:t>
            </a:r>
            <a:r>
              <a:rPr lang="fr-FR" sz="1000" dirty="0"/>
              <a:t>3</a:t>
            </a:r>
            <a:endParaRPr lang="fr-FR" sz="2100" dirty="0"/>
          </a:p>
        </p:txBody>
      </p:sp>
      <p:cxnSp>
        <p:nvCxnSpPr>
          <p:cNvPr id="21" name="Google Shape;172;p39">
            <a:extLst>
              <a:ext uri="{FF2B5EF4-FFF2-40B4-BE49-F238E27FC236}">
                <a16:creationId xmlns:a16="http://schemas.microsoft.com/office/drawing/2014/main" id="{88B99283-286E-42DC-A299-A2D5C9FF7FD9}"/>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4024678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94;p41">
            <a:extLst>
              <a:ext uri="{FF2B5EF4-FFF2-40B4-BE49-F238E27FC236}">
                <a16:creationId xmlns:a16="http://schemas.microsoft.com/office/drawing/2014/main" id="{764772F8-60C6-4FDB-89CF-437A6D5F48E0}"/>
              </a:ext>
            </a:extLst>
          </p:cNvPr>
          <p:cNvSpPr txBox="1">
            <a:spLocks/>
          </p:cNvSpPr>
          <p:nvPr/>
        </p:nvSpPr>
        <p:spPr>
          <a:xfrm>
            <a:off x="4572001" y="3168872"/>
            <a:ext cx="4322930" cy="64470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4950" dirty="0"/>
              <a:t>Traitement</a:t>
            </a:r>
          </a:p>
        </p:txBody>
      </p:sp>
      <p:sp>
        <p:nvSpPr>
          <p:cNvPr id="2" name="Espace réservé du numéro de diapositive 1">
            <a:extLst>
              <a:ext uri="{FF2B5EF4-FFF2-40B4-BE49-F238E27FC236}">
                <a16:creationId xmlns:a16="http://schemas.microsoft.com/office/drawing/2014/main" id="{9F9074DA-52F8-4C89-A323-45DECA2CF8D0}"/>
              </a:ext>
            </a:extLst>
          </p:cNvPr>
          <p:cNvSpPr>
            <a:spLocks noGrp="1"/>
          </p:cNvSpPr>
          <p:nvPr>
            <p:ph type="sldNum" sz="quarter" idx="12"/>
          </p:nvPr>
        </p:nvSpPr>
        <p:spPr/>
        <p:txBody>
          <a:bodyPr/>
          <a:lstStyle/>
          <a:p>
            <a:fld id="{FF3A1837-5EF7-4F2A-B40C-22A4230E1B36}" type="slidenum">
              <a:rPr lang="fr-FR" smtClean="0"/>
              <a:t>21</a:t>
            </a:fld>
            <a:endParaRPr lang="fr-FR"/>
          </a:p>
        </p:txBody>
      </p:sp>
    </p:spTree>
    <p:extLst>
      <p:ext uri="{BB962C8B-B14F-4D97-AF65-F5344CB8AC3E}">
        <p14:creationId xmlns:p14="http://schemas.microsoft.com/office/powerpoint/2010/main" val="30515557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59CE63F5-0056-4D8E-A8C1-ABC682C7AF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4735" y="1333457"/>
            <a:ext cx="3461004" cy="3461004"/>
          </a:xfrm>
          <a:prstGeom prst="rect">
            <a:avLst/>
          </a:prstGeom>
        </p:spPr>
      </p:pic>
      <p:sp>
        <p:nvSpPr>
          <p:cNvPr id="4" name="Espace réservé du numéro de diapositive 3">
            <a:extLst>
              <a:ext uri="{FF2B5EF4-FFF2-40B4-BE49-F238E27FC236}">
                <a16:creationId xmlns:a16="http://schemas.microsoft.com/office/drawing/2014/main" id="{BAD2FC5F-1B6F-4842-A41F-EC112A144886}"/>
              </a:ext>
            </a:extLst>
          </p:cNvPr>
          <p:cNvSpPr>
            <a:spLocks noGrp="1"/>
          </p:cNvSpPr>
          <p:nvPr>
            <p:ph type="sldNum" sz="quarter" idx="12"/>
          </p:nvPr>
        </p:nvSpPr>
        <p:spPr/>
        <p:txBody>
          <a:bodyPr/>
          <a:lstStyle/>
          <a:p>
            <a:fld id="{FF3A1837-5EF7-4F2A-B40C-22A4230E1B36}" type="slidenum">
              <a:rPr lang="fr-FR" smtClean="0"/>
              <a:t>22</a:t>
            </a:fld>
            <a:r>
              <a:rPr lang="fr-FR" dirty="0"/>
              <a:t>/26</a:t>
            </a:r>
          </a:p>
        </p:txBody>
      </p:sp>
      <p:pic>
        <p:nvPicPr>
          <p:cNvPr id="6" name="Image 5">
            <a:extLst>
              <a:ext uri="{FF2B5EF4-FFF2-40B4-BE49-F238E27FC236}">
                <a16:creationId xmlns:a16="http://schemas.microsoft.com/office/drawing/2014/main" id="{AF9569DD-812C-42E5-B5A9-8B6C167B54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86650" y="102392"/>
            <a:ext cx="1460517" cy="1460517"/>
          </a:xfrm>
          <a:prstGeom prst="rect">
            <a:avLst/>
          </a:prstGeom>
        </p:spPr>
      </p:pic>
      <p:sp>
        <p:nvSpPr>
          <p:cNvPr id="7" name="Google Shape;170;p39">
            <a:extLst>
              <a:ext uri="{FF2B5EF4-FFF2-40B4-BE49-F238E27FC236}">
                <a16:creationId xmlns:a16="http://schemas.microsoft.com/office/drawing/2014/main" id="{00C71252-4EBA-43A0-ABAD-AA2E7BE216D7}"/>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Openpose</a:t>
            </a:r>
          </a:p>
        </p:txBody>
      </p:sp>
      <p:cxnSp>
        <p:nvCxnSpPr>
          <p:cNvPr id="8" name="Google Shape;172;p39">
            <a:extLst>
              <a:ext uri="{FF2B5EF4-FFF2-40B4-BE49-F238E27FC236}">
                <a16:creationId xmlns:a16="http://schemas.microsoft.com/office/drawing/2014/main" id="{AF1D6780-1F67-47A0-9DAE-961DF23EC1EE}"/>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0" name="ZoneTexte 9">
            <a:extLst>
              <a:ext uri="{FF2B5EF4-FFF2-40B4-BE49-F238E27FC236}">
                <a16:creationId xmlns:a16="http://schemas.microsoft.com/office/drawing/2014/main" id="{46C6F0B4-D87A-4048-AEB8-2B59AEAFE564}"/>
              </a:ext>
            </a:extLst>
          </p:cNvPr>
          <p:cNvSpPr txBox="1"/>
          <p:nvPr/>
        </p:nvSpPr>
        <p:spPr>
          <a:xfrm>
            <a:off x="261620" y="1134930"/>
            <a:ext cx="4183379" cy="1415772"/>
          </a:xfrm>
          <a:prstGeom prst="rect">
            <a:avLst/>
          </a:prstGeom>
          <a:noFill/>
        </p:spPr>
        <p:txBody>
          <a:bodyPr wrap="square" rtlCol="0">
            <a:spAutoFit/>
          </a:bodyPr>
          <a:lstStyle/>
          <a:p>
            <a:r>
              <a:rPr lang="fr-FR" sz="1600" b="1" u="sng" dirty="0">
                <a:latin typeface="Bahnschrift" panose="020B0502040204020203" pitchFamily="34" charset="0"/>
              </a:rPr>
              <a:t>Openpose :</a:t>
            </a:r>
          </a:p>
          <a:p>
            <a:r>
              <a:rPr lang="fr-FR" sz="1400" dirty="0">
                <a:latin typeface="Bahnschrift" panose="020B0502040204020203" pitchFamily="34" charset="0"/>
              </a:rPr>
              <a:t>Une bibliothèque de vision par ordinateur en temps réel.</a:t>
            </a:r>
          </a:p>
          <a:p>
            <a:r>
              <a:rPr lang="fr-FR" sz="1400" dirty="0">
                <a:latin typeface="Bahnschrift" panose="020B0502040204020203" pitchFamily="34" charset="0"/>
              </a:rPr>
              <a:t>Estime les poses du corps, des mains, du visage et des pieds.</a:t>
            </a:r>
          </a:p>
          <a:p>
            <a:r>
              <a:rPr lang="fr-FR" sz="1400" dirty="0">
                <a:latin typeface="Bahnschrift" panose="020B0502040204020203" pitchFamily="34" charset="0"/>
              </a:rPr>
              <a:t>Utilise des images ou des vidéos comme source.</a:t>
            </a:r>
          </a:p>
        </p:txBody>
      </p:sp>
      <p:pic>
        <p:nvPicPr>
          <p:cNvPr id="13" name="Image 12">
            <a:extLst>
              <a:ext uri="{FF2B5EF4-FFF2-40B4-BE49-F238E27FC236}">
                <a16:creationId xmlns:a16="http://schemas.microsoft.com/office/drawing/2014/main" id="{FB798C0D-58A9-43EF-96BF-F85703B4F7E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0150" y="2703455"/>
            <a:ext cx="3141133" cy="2355850"/>
          </a:xfrm>
          <a:prstGeom prst="rect">
            <a:avLst/>
          </a:prstGeom>
        </p:spPr>
      </p:pic>
    </p:spTree>
    <p:extLst>
      <p:ext uri="{BB962C8B-B14F-4D97-AF65-F5344CB8AC3E}">
        <p14:creationId xmlns:p14="http://schemas.microsoft.com/office/powerpoint/2010/main" val="4843373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70;p39">
            <a:extLst>
              <a:ext uri="{FF2B5EF4-FFF2-40B4-BE49-F238E27FC236}">
                <a16:creationId xmlns:a16="http://schemas.microsoft.com/office/drawing/2014/main" id="{AD485079-A05A-4114-AFD9-D490F37CD1FF}"/>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Openpose_ROS2</a:t>
            </a:r>
          </a:p>
        </p:txBody>
      </p:sp>
      <p:cxnSp>
        <p:nvCxnSpPr>
          <p:cNvPr id="6" name="Google Shape;172;p39">
            <a:extLst>
              <a:ext uri="{FF2B5EF4-FFF2-40B4-BE49-F238E27FC236}">
                <a16:creationId xmlns:a16="http://schemas.microsoft.com/office/drawing/2014/main" id="{C59E3F28-3587-4D06-B9AF-B9F65E231D31}"/>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Rectangle 6">
            <a:extLst>
              <a:ext uri="{FF2B5EF4-FFF2-40B4-BE49-F238E27FC236}">
                <a16:creationId xmlns:a16="http://schemas.microsoft.com/office/drawing/2014/main" id="{FF0DCC11-C4E7-4475-A94D-4364CA4FA2BC}"/>
              </a:ext>
            </a:extLst>
          </p:cNvPr>
          <p:cNvSpPr/>
          <p:nvPr/>
        </p:nvSpPr>
        <p:spPr>
          <a:xfrm>
            <a:off x="753469" y="1133856"/>
            <a:ext cx="7637069" cy="368509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fr-FR" dirty="0">
                <a:solidFill>
                  <a:schemeClr val="tx1"/>
                </a:solidFill>
              </a:rPr>
              <a:t>Environnement ROS</a:t>
            </a:r>
          </a:p>
        </p:txBody>
      </p:sp>
      <p:sp>
        <p:nvSpPr>
          <p:cNvPr id="8" name="Rectangle 7">
            <a:extLst>
              <a:ext uri="{FF2B5EF4-FFF2-40B4-BE49-F238E27FC236}">
                <a16:creationId xmlns:a16="http://schemas.microsoft.com/office/drawing/2014/main" id="{BD6D6235-6596-4D2A-AF30-A9F743EF28E9}"/>
              </a:ext>
            </a:extLst>
          </p:cNvPr>
          <p:cNvSpPr/>
          <p:nvPr/>
        </p:nvSpPr>
        <p:spPr>
          <a:xfrm>
            <a:off x="4067256" y="1419150"/>
            <a:ext cx="4198925" cy="3094328"/>
          </a:xfrm>
          <a:prstGeom prst="rect">
            <a:avLst/>
          </a:prstGeom>
          <a:solidFill>
            <a:schemeClr val="accent1">
              <a:lumMod val="20000"/>
              <a:lumOff val="8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fr-FR" dirty="0">
                <a:solidFill>
                  <a:schemeClr val="tx1"/>
                </a:solidFill>
              </a:rPr>
              <a:t>Wrapper ROS2 </a:t>
            </a:r>
            <a:r>
              <a:rPr lang="fr-FR" sz="1050" dirty="0">
                <a:solidFill>
                  <a:schemeClr val="tx1"/>
                </a:solidFill>
              </a:rPr>
              <a:t>(Openpose_ROS2)</a:t>
            </a:r>
            <a:endParaRPr lang="fr-FR" dirty="0">
              <a:solidFill>
                <a:schemeClr val="tx1"/>
              </a:solidFill>
            </a:endParaRPr>
          </a:p>
        </p:txBody>
      </p:sp>
      <p:sp>
        <p:nvSpPr>
          <p:cNvPr id="9" name="Rectangle 8">
            <a:extLst>
              <a:ext uri="{FF2B5EF4-FFF2-40B4-BE49-F238E27FC236}">
                <a16:creationId xmlns:a16="http://schemas.microsoft.com/office/drawing/2014/main" id="{8635D23D-9B45-4F53-853E-F0A484B5B099}"/>
              </a:ext>
            </a:extLst>
          </p:cNvPr>
          <p:cNvSpPr/>
          <p:nvPr/>
        </p:nvSpPr>
        <p:spPr>
          <a:xfrm>
            <a:off x="6351868" y="1572769"/>
            <a:ext cx="1716801" cy="28090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Programme</a:t>
            </a:r>
          </a:p>
          <a:p>
            <a:pPr algn="ctr"/>
            <a:r>
              <a:rPr lang="fr-FR" dirty="0"/>
              <a:t>(Openpose)</a:t>
            </a:r>
          </a:p>
        </p:txBody>
      </p:sp>
      <p:sp>
        <p:nvSpPr>
          <p:cNvPr id="11" name="ZoneTexte 10">
            <a:extLst>
              <a:ext uri="{FF2B5EF4-FFF2-40B4-BE49-F238E27FC236}">
                <a16:creationId xmlns:a16="http://schemas.microsoft.com/office/drawing/2014/main" id="{D7A0AD6E-4299-4746-B728-92AA69EDD637}"/>
              </a:ext>
            </a:extLst>
          </p:cNvPr>
          <p:cNvSpPr txBox="1"/>
          <p:nvPr/>
        </p:nvSpPr>
        <p:spPr>
          <a:xfrm>
            <a:off x="1640242" y="1697518"/>
            <a:ext cx="1338828" cy="253916"/>
          </a:xfrm>
          <a:prstGeom prst="rect">
            <a:avLst/>
          </a:prstGeom>
          <a:solidFill>
            <a:schemeClr val="bg1">
              <a:lumMod val="95000"/>
            </a:schemeClr>
          </a:solidFill>
          <a:ln>
            <a:solidFill>
              <a:schemeClr val="tx1"/>
            </a:solidFill>
          </a:ln>
        </p:spPr>
        <p:txBody>
          <a:bodyPr wrap="none" rtlCol="0">
            <a:spAutoFit/>
          </a:bodyPr>
          <a:lstStyle/>
          <a:p>
            <a:r>
              <a:rPr lang="fr-FR" sz="1050" dirty="0"/>
              <a:t>/Topic image couleur</a:t>
            </a:r>
          </a:p>
        </p:txBody>
      </p:sp>
      <p:sp>
        <p:nvSpPr>
          <p:cNvPr id="12" name="ZoneTexte 11">
            <a:extLst>
              <a:ext uri="{FF2B5EF4-FFF2-40B4-BE49-F238E27FC236}">
                <a16:creationId xmlns:a16="http://schemas.microsoft.com/office/drawing/2014/main" id="{098F9BAE-90CD-4D64-8091-839905A2C908}"/>
              </a:ext>
            </a:extLst>
          </p:cNvPr>
          <p:cNvSpPr txBox="1"/>
          <p:nvPr/>
        </p:nvSpPr>
        <p:spPr>
          <a:xfrm>
            <a:off x="1639268" y="1990158"/>
            <a:ext cx="1550424" cy="253916"/>
          </a:xfrm>
          <a:prstGeom prst="rect">
            <a:avLst/>
          </a:prstGeom>
          <a:solidFill>
            <a:schemeClr val="bg1">
              <a:lumMod val="95000"/>
            </a:schemeClr>
          </a:solidFill>
          <a:ln>
            <a:solidFill>
              <a:schemeClr val="tx1"/>
            </a:solidFill>
          </a:ln>
        </p:spPr>
        <p:txBody>
          <a:bodyPr wrap="none" rtlCol="0">
            <a:spAutoFit/>
          </a:bodyPr>
          <a:lstStyle/>
          <a:p>
            <a:r>
              <a:rPr lang="fr-FR" sz="1050" dirty="0"/>
              <a:t>/Topic image profondeur</a:t>
            </a:r>
          </a:p>
        </p:txBody>
      </p:sp>
      <p:sp>
        <p:nvSpPr>
          <p:cNvPr id="13" name="ZoneTexte 12">
            <a:extLst>
              <a:ext uri="{FF2B5EF4-FFF2-40B4-BE49-F238E27FC236}">
                <a16:creationId xmlns:a16="http://schemas.microsoft.com/office/drawing/2014/main" id="{CAE4B8BE-113D-4828-BD34-3EF2FE61F5E7}"/>
              </a:ext>
            </a:extLst>
          </p:cNvPr>
          <p:cNvSpPr txBox="1"/>
          <p:nvPr/>
        </p:nvSpPr>
        <p:spPr>
          <a:xfrm>
            <a:off x="4348834" y="1821387"/>
            <a:ext cx="839525" cy="276999"/>
          </a:xfrm>
          <a:prstGeom prst="rect">
            <a:avLst/>
          </a:prstGeom>
          <a:solidFill>
            <a:schemeClr val="bg1">
              <a:lumMod val="95000"/>
            </a:schemeClr>
          </a:solidFill>
          <a:ln>
            <a:solidFill>
              <a:schemeClr val="tx1"/>
            </a:solidFill>
          </a:ln>
        </p:spPr>
        <p:txBody>
          <a:bodyPr wrap="none" rtlCol="0">
            <a:spAutoFit/>
          </a:bodyPr>
          <a:lstStyle/>
          <a:p>
            <a:r>
              <a:rPr lang="fr-FR" sz="1200" dirty="0" err="1"/>
              <a:t>Subscriber</a:t>
            </a:r>
            <a:endParaRPr lang="fr-FR" sz="1200" dirty="0"/>
          </a:p>
        </p:txBody>
      </p:sp>
      <p:cxnSp>
        <p:nvCxnSpPr>
          <p:cNvPr id="15" name="Connecteur droit avec flèche 14">
            <a:extLst>
              <a:ext uri="{FF2B5EF4-FFF2-40B4-BE49-F238E27FC236}">
                <a16:creationId xmlns:a16="http://schemas.microsoft.com/office/drawing/2014/main" id="{8F9F9F8A-C27B-492C-B837-F3A4A6015DA0}"/>
              </a:ext>
            </a:extLst>
          </p:cNvPr>
          <p:cNvCxnSpPr>
            <a:stCxn id="11" idx="3"/>
            <a:endCxn id="13" idx="1"/>
          </p:cNvCxnSpPr>
          <p:nvPr/>
        </p:nvCxnSpPr>
        <p:spPr>
          <a:xfrm>
            <a:off x="2979070" y="1824476"/>
            <a:ext cx="1369764" cy="1354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necteur droit avec flèche 16">
            <a:extLst>
              <a:ext uri="{FF2B5EF4-FFF2-40B4-BE49-F238E27FC236}">
                <a16:creationId xmlns:a16="http://schemas.microsoft.com/office/drawing/2014/main" id="{7F6A25EC-D4FE-4EA2-BD8C-615CB9E95CFA}"/>
              </a:ext>
            </a:extLst>
          </p:cNvPr>
          <p:cNvCxnSpPr>
            <a:stCxn id="12" idx="3"/>
            <a:endCxn id="13" idx="1"/>
          </p:cNvCxnSpPr>
          <p:nvPr/>
        </p:nvCxnSpPr>
        <p:spPr>
          <a:xfrm flipV="1">
            <a:off x="3189692" y="1959887"/>
            <a:ext cx="1159142" cy="157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ZoneTexte 17">
            <a:extLst>
              <a:ext uri="{FF2B5EF4-FFF2-40B4-BE49-F238E27FC236}">
                <a16:creationId xmlns:a16="http://schemas.microsoft.com/office/drawing/2014/main" id="{594A7FDF-4F20-48C7-B974-FBDB1165DAD4}"/>
              </a:ext>
            </a:extLst>
          </p:cNvPr>
          <p:cNvSpPr txBox="1"/>
          <p:nvPr/>
        </p:nvSpPr>
        <p:spPr>
          <a:xfrm>
            <a:off x="4421802" y="2827814"/>
            <a:ext cx="766557" cy="276999"/>
          </a:xfrm>
          <a:prstGeom prst="rect">
            <a:avLst/>
          </a:prstGeom>
          <a:solidFill>
            <a:schemeClr val="bg1">
              <a:lumMod val="95000"/>
            </a:schemeClr>
          </a:solidFill>
          <a:ln>
            <a:solidFill>
              <a:schemeClr val="tx1"/>
            </a:solidFill>
          </a:ln>
        </p:spPr>
        <p:txBody>
          <a:bodyPr wrap="none" rtlCol="0">
            <a:spAutoFit/>
          </a:bodyPr>
          <a:lstStyle/>
          <a:p>
            <a:r>
              <a:rPr lang="fr-FR" sz="1200" dirty="0"/>
              <a:t>Publisher</a:t>
            </a:r>
          </a:p>
        </p:txBody>
      </p:sp>
      <p:sp>
        <p:nvSpPr>
          <p:cNvPr id="19" name="ZoneTexte 18">
            <a:extLst>
              <a:ext uri="{FF2B5EF4-FFF2-40B4-BE49-F238E27FC236}">
                <a16:creationId xmlns:a16="http://schemas.microsoft.com/office/drawing/2014/main" id="{93362DCD-D9A7-43B6-AFAF-221BF64B97B2}"/>
              </a:ext>
            </a:extLst>
          </p:cNvPr>
          <p:cNvSpPr txBox="1"/>
          <p:nvPr/>
        </p:nvSpPr>
        <p:spPr>
          <a:xfrm>
            <a:off x="1640242" y="2692320"/>
            <a:ext cx="2018501" cy="246221"/>
          </a:xfrm>
          <a:prstGeom prst="rect">
            <a:avLst/>
          </a:prstGeom>
          <a:solidFill>
            <a:schemeClr val="bg1">
              <a:lumMod val="95000"/>
            </a:schemeClr>
          </a:solidFill>
          <a:ln>
            <a:solidFill>
              <a:schemeClr val="tx1"/>
            </a:solidFill>
          </a:ln>
        </p:spPr>
        <p:txBody>
          <a:bodyPr wrap="none" rtlCol="0">
            <a:spAutoFit/>
          </a:bodyPr>
          <a:lstStyle/>
          <a:p>
            <a:r>
              <a:rPr lang="fr-FR" sz="1000" dirty="0">
                <a:latin typeface="Consolas" panose="020B0609020204030204" pitchFamily="49" charset="0"/>
              </a:rPr>
              <a:t>/</a:t>
            </a:r>
            <a:r>
              <a:rPr lang="fr-FR" sz="1000" dirty="0" err="1">
                <a:latin typeface="Consolas" panose="020B0609020204030204" pitchFamily="49" charset="0"/>
              </a:rPr>
              <a:t>openpose</a:t>
            </a:r>
            <a:r>
              <a:rPr lang="fr-FR" sz="1000" dirty="0">
                <a:latin typeface="Consolas" panose="020B0609020204030204" pitchFamily="49" charset="0"/>
              </a:rPr>
              <a:t>/</a:t>
            </a:r>
            <a:r>
              <a:rPr lang="fr-FR" sz="1000" dirty="0" err="1">
                <a:latin typeface="Consolas" panose="020B0609020204030204" pitchFamily="49" charset="0"/>
              </a:rPr>
              <a:t>pose_key_points</a:t>
            </a:r>
            <a:r>
              <a:rPr lang="fr-FR" sz="1000" dirty="0">
                <a:latin typeface="Consolas" panose="020B0609020204030204" pitchFamily="49" charset="0"/>
              </a:rPr>
              <a:t> </a:t>
            </a:r>
          </a:p>
        </p:txBody>
      </p:sp>
      <p:sp>
        <p:nvSpPr>
          <p:cNvPr id="20" name="ZoneTexte 19">
            <a:extLst>
              <a:ext uri="{FF2B5EF4-FFF2-40B4-BE49-F238E27FC236}">
                <a16:creationId xmlns:a16="http://schemas.microsoft.com/office/drawing/2014/main" id="{062753E1-5ED8-42F5-824E-3BB41C40C8E6}"/>
              </a:ext>
            </a:extLst>
          </p:cNvPr>
          <p:cNvSpPr txBox="1"/>
          <p:nvPr/>
        </p:nvSpPr>
        <p:spPr>
          <a:xfrm>
            <a:off x="1639268" y="2984960"/>
            <a:ext cx="1454244" cy="246221"/>
          </a:xfrm>
          <a:prstGeom prst="rect">
            <a:avLst/>
          </a:prstGeom>
          <a:solidFill>
            <a:schemeClr val="bg1">
              <a:lumMod val="95000"/>
            </a:schemeClr>
          </a:solidFill>
          <a:ln>
            <a:solidFill>
              <a:schemeClr val="tx1"/>
            </a:solidFill>
          </a:ln>
        </p:spPr>
        <p:txBody>
          <a:bodyPr wrap="none" rtlCol="0">
            <a:spAutoFit/>
          </a:bodyPr>
          <a:lstStyle/>
          <a:p>
            <a:r>
              <a:rPr lang="fr-FR" sz="1000" dirty="0">
                <a:latin typeface="Consolas" panose="020B0609020204030204" pitchFamily="49" charset="0"/>
              </a:rPr>
              <a:t>/</a:t>
            </a:r>
            <a:r>
              <a:rPr lang="fr-FR" sz="1000" dirty="0" err="1">
                <a:latin typeface="Consolas" panose="020B0609020204030204" pitchFamily="49" charset="0"/>
              </a:rPr>
              <a:t>openpose</a:t>
            </a:r>
            <a:r>
              <a:rPr lang="fr-FR" sz="1000" dirty="0">
                <a:latin typeface="Consolas" panose="020B0609020204030204" pitchFamily="49" charset="0"/>
              </a:rPr>
              <a:t>/</a:t>
            </a:r>
            <a:r>
              <a:rPr lang="fr-FR" sz="1000" dirty="0" err="1">
                <a:latin typeface="Consolas" panose="020B0609020204030204" pitchFamily="49" charset="0"/>
              </a:rPr>
              <a:t>preview</a:t>
            </a:r>
            <a:r>
              <a:rPr lang="fr-FR" sz="1000" dirty="0">
                <a:latin typeface="Consolas" panose="020B0609020204030204" pitchFamily="49" charset="0"/>
              </a:rPr>
              <a:t> </a:t>
            </a:r>
          </a:p>
        </p:txBody>
      </p:sp>
      <p:cxnSp>
        <p:nvCxnSpPr>
          <p:cNvPr id="22" name="Connecteur droit avec flèche 21">
            <a:extLst>
              <a:ext uri="{FF2B5EF4-FFF2-40B4-BE49-F238E27FC236}">
                <a16:creationId xmlns:a16="http://schemas.microsoft.com/office/drawing/2014/main" id="{F9A30C22-4BB1-4D39-8C31-87CD9566CB8A}"/>
              </a:ext>
            </a:extLst>
          </p:cNvPr>
          <p:cNvCxnSpPr>
            <a:stCxn id="18" idx="1"/>
            <a:endCxn id="19" idx="3"/>
          </p:cNvCxnSpPr>
          <p:nvPr/>
        </p:nvCxnSpPr>
        <p:spPr>
          <a:xfrm flipH="1" flipV="1">
            <a:off x="3658743" y="2815431"/>
            <a:ext cx="763059" cy="15088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4" name="Connecteur droit avec flèche 23">
            <a:extLst>
              <a:ext uri="{FF2B5EF4-FFF2-40B4-BE49-F238E27FC236}">
                <a16:creationId xmlns:a16="http://schemas.microsoft.com/office/drawing/2014/main" id="{B0834796-0663-48C3-9EE8-00DA690320A9}"/>
              </a:ext>
            </a:extLst>
          </p:cNvPr>
          <p:cNvCxnSpPr>
            <a:stCxn id="18" idx="1"/>
            <a:endCxn id="20" idx="3"/>
          </p:cNvCxnSpPr>
          <p:nvPr/>
        </p:nvCxnSpPr>
        <p:spPr>
          <a:xfrm flipH="1">
            <a:off x="3093512" y="2966314"/>
            <a:ext cx="1328290" cy="141757"/>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5" name="ZoneTexte 24">
            <a:extLst>
              <a:ext uri="{FF2B5EF4-FFF2-40B4-BE49-F238E27FC236}">
                <a16:creationId xmlns:a16="http://schemas.microsoft.com/office/drawing/2014/main" id="{21017B44-759E-4DC0-93BE-24170E1258FC}"/>
              </a:ext>
            </a:extLst>
          </p:cNvPr>
          <p:cNvSpPr txBox="1"/>
          <p:nvPr/>
        </p:nvSpPr>
        <p:spPr>
          <a:xfrm>
            <a:off x="1857950" y="3871144"/>
            <a:ext cx="609462" cy="261610"/>
          </a:xfrm>
          <a:prstGeom prst="rect">
            <a:avLst/>
          </a:prstGeom>
          <a:solidFill>
            <a:schemeClr val="bg1">
              <a:lumMod val="95000"/>
            </a:schemeClr>
          </a:solidFill>
          <a:ln>
            <a:solidFill>
              <a:schemeClr val="tx1"/>
            </a:solidFill>
          </a:ln>
        </p:spPr>
        <p:txBody>
          <a:bodyPr wrap="none" rtlCol="0">
            <a:spAutoFit/>
          </a:bodyPr>
          <a:lstStyle/>
          <a:p>
            <a:r>
              <a:rPr lang="fr-FR" sz="1050" dirty="0"/>
              <a:t>/param</a:t>
            </a:r>
          </a:p>
        </p:txBody>
      </p:sp>
      <p:sp>
        <p:nvSpPr>
          <p:cNvPr id="26" name="ZoneTexte 25">
            <a:extLst>
              <a:ext uri="{FF2B5EF4-FFF2-40B4-BE49-F238E27FC236}">
                <a16:creationId xmlns:a16="http://schemas.microsoft.com/office/drawing/2014/main" id="{4F178903-FAA4-4E1B-AE0B-513FC4594FB5}"/>
              </a:ext>
            </a:extLst>
          </p:cNvPr>
          <p:cNvSpPr txBox="1"/>
          <p:nvPr/>
        </p:nvSpPr>
        <p:spPr>
          <a:xfrm>
            <a:off x="4306180" y="3871144"/>
            <a:ext cx="1206164" cy="276999"/>
          </a:xfrm>
          <a:prstGeom prst="rect">
            <a:avLst/>
          </a:prstGeom>
          <a:solidFill>
            <a:schemeClr val="bg1">
              <a:lumMod val="95000"/>
            </a:schemeClr>
          </a:solidFill>
          <a:ln>
            <a:solidFill>
              <a:schemeClr val="tx1"/>
            </a:solidFill>
          </a:ln>
        </p:spPr>
        <p:txBody>
          <a:bodyPr wrap="none" rtlCol="0">
            <a:spAutoFit/>
          </a:bodyPr>
          <a:lstStyle/>
          <a:p>
            <a:r>
              <a:rPr lang="fr-FR" sz="1200" dirty="0"/>
              <a:t>Paramètre ROS2</a:t>
            </a:r>
          </a:p>
        </p:txBody>
      </p:sp>
      <p:cxnSp>
        <p:nvCxnSpPr>
          <p:cNvPr id="28" name="Connecteur droit avec flèche 27">
            <a:extLst>
              <a:ext uri="{FF2B5EF4-FFF2-40B4-BE49-F238E27FC236}">
                <a16:creationId xmlns:a16="http://schemas.microsoft.com/office/drawing/2014/main" id="{9E7D2A0E-169D-4202-A93B-07F0EA8ED50E}"/>
              </a:ext>
            </a:extLst>
          </p:cNvPr>
          <p:cNvCxnSpPr>
            <a:stCxn id="25" idx="3"/>
            <a:endCxn id="26" idx="1"/>
          </p:cNvCxnSpPr>
          <p:nvPr/>
        </p:nvCxnSpPr>
        <p:spPr>
          <a:xfrm>
            <a:off x="2467412" y="4001949"/>
            <a:ext cx="1838768" cy="76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Connecteur droit avec flèche 29">
            <a:extLst>
              <a:ext uri="{FF2B5EF4-FFF2-40B4-BE49-F238E27FC236}">
                <a16:creationId xmlns:a16="http://schemas.microsoft.com/office/drawing/2014/main" id="{F3C22F8F-0E63-4196-8991-F9EEB651FB12}"/>
              </a:ext>
            </a:extLst>
          </p:cNvPr>
          <p:cNvCxnSpPr>
            <a:cxnSpLocks/>
            <a:stCxn id="13" idx="3"/>
          </p:cNvCxnSpPr>
          <p:nvPr/>
        </p:nvCxnSpPr>
        <p:spPr>
          <a:xfrm>
            <a:off x="5188359" y="1959887"/>
            <a:ext cx="1163508" cy="3549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Connecteur droit avec flèche 34">
            <a:extLst>
              <a:ext uri="{FF2B5EF4-FFF2-40B4-BE49-F238E27FC236}">
                <a16:creationId xmlns:a16="http://schemas.microsoft.com/office/drawing/2014/main" id="{573A0DDF-2F2E-467E-8077-D26D86C781F5}"/>
              </a:ext>
            </a:extLst>
          </p:cNvPr>
          <p:cNvCxnSpPr>
            <a:cxnSpLocks/>
            <a:stCxn id="9" idx="1"/>
          </p:cNvCxnSpPr>
          <p:nvPr/>
        </p:nvCxnSpPr>
        <p:spPr>
          <a:xfrm flipH="1" flipV="1">
            <a:off x="5188360" y="2976403"/>
            <a:ext cx="1163508" cy="884"/>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7" name="Connecteur droit avec flèche 36">
            <a:extLst>
              <a:ext uri="{FF2B5EF4-FFF2-40B4-BE49-F238E27FC236}">
                <a16:creationId xmlns:a16="http://schemas.microsoft.com/office/drawing/2014/main" id="{D5DD18D4-1B1F-463E-BF2D-4B51B4142510}"/>
              </a:ext>
            </a:extLst>
          </p:cNvPr>
          <p:cNvCxnSpPr>
            <a:cxnSpLocks/>
            <a:stCxn id="26" idx="3"/>
          </p:cNvCxnSpPr>
          <p:nvPr/>
        </p:nvCxnSpPr>
        <p:spPr>
          <a:xfrm flipV="1">
            <a:off x="5512344" y="3739472"/>
            <a:ext cx="839523" cy="2701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Espace réservé du numéro de diapositive 42">
            <a:extLst>
              <a:ext uri="{FF2B5EF4-FFF2-40B4-BE49-F238E27FC236}">
                <a16:creationId xmlns:a16="http://schemas.microsoft.com/office/drawing/2014/main" id="{2FAA1D1D-6F1A-4235-8B9D-680B172674F0}"/>
              </a:ext>
            </a:extLst>
          </p:cNvPr>
          <p:cNvSpPr>
            <a:spLocks noGrp="1"/>
          </p:cNvSpPr>
          <p:nvPr>
            <p:ph type="sldNum" sz="quarter" idx="12"/>
          </p:nvPr>
        </p:nvSpPr>
        <p:spPr/>
        <p:txBody>
          <a:bodyPr/>
          <a:lstStyle/>
          <a:p>
            <a:fld id="{FF3A1837-5EF7-4F2A-B40C-22A4230E1B36}" type="slidenum">
              <a:rPr lang="fr-FR" smtClean="0"/>
              <a:t>23</a:t>
            </a:fld>
            <a:r>
              <a:rPr lang="fr-FR" dirty="0"/>
              <a:t>/26</a:t>
            </a:r>
          </a:p>
        </p:txBody>
      </p:sp>
    </p:spTree>
    <p:extLst>
      <p:ext uri="{BB962C8B-B14F-4D97-AF65-F5344CB8AC3E}">
        <p14:creationId xmlns:p14="http://schemas.microsoft.com/office/powerpoint/2010/main" val="29623843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152B0B0-4BBC-48DF-AF3C-A6A86B14562A}"/>
              </a:ext>
            </a:extLst>
          </p:cNvPr>
          <p:cNvSpPr/>
          <p:nvPr/>
        </p:nvSpPr>
        <p:spPr>
          <a:xfrm>
            <a:off x="0" y="0"/>
            <a:ext cx="9144000" cy="5143500"/>
          </a:xfrm>
          <a:prstGeom prst="rect">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Google Shape;170;p39">
            <a:extLst>
              <a:ext uri="{FF2B5EF4-FFF2-40B4-BE49-F238E27FC236}">
                <a16:creationId xmlns:a16="http://schemas.microsoft.com/office/drawing/2014/main" id="{CE3ACD50-3E69-460D-B838-4137EB1D9DCB}"/>
              </a:ext>
            </a:extLst>
          </p:cNvPr>
          <p:cNvSpPr txBox="1">
            <a:spLocks/>
          </p:cNvSpPr>
          <p:nvPr/>
        </p:nvSpPr>
        <p:spPr>
          <a:xfrm>
            <a:off x="800083" y="372794"/>
            <a:ext cx="4799570"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3600" b="1" dirty="0">
                <a:solidFill>
                  <a:schemeClr val="bg1"/>
                </a:solidFill>
              </a:rPr>
              <a:t>Résultats</a:t>
            </a:r>
          </a:p>
        </p:txBody>
      </p:sp>
      <p:cxnSp>
        <p:nvCxnSpPr>
          <p:cNvPr id="6" name="Google Shape;172;p39">
            <a:extLst>
              <a:ext uri="{FF2B5EF4-FFF2-40B4-BE49-F238E27FC236}">
                <a16:creationId xmlns:a16="http://schemas.microsoft.com/office/drawing/2014/main" id="{6BE9F1C1-10CF-4A94-A223-A6F0F67BE2EE}"/>
              </a:ext>
            </a:extLst>
          </p:cNvPr>
          <p:cNvCxnSpPr/>
          <p:nvPr/>
        </p:nvCxnSpPr>
        <p:spPr>
          <a:xfrm>
            <a:off x="783313" y="943985"/>
            <a:ext cx="2763000" cy="0"/>
          </a:xfrm>
          <a:prstGeom prst="straightConnector1">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7" name="ZoneTexte 6">
            <a:extLst>
              <a:ext uri="{FF2B5EF4-FFF2-40B4-BE49-F238E27FC236}">
                <a16:creationId xmlns:a16="http://schemas.microsoft.com/office/drawing/2014/main" id="{8920BBBA-7C78-4C4C-B63F-94E15CE496A7}"/>
              </a:ext>
            </a:extLst>
          </p:cNvPr>
          <p:cNvSpPr txBox="1"/>
          <p:nvPr/>
        </p:nvSpPr>
        <p:spPr>
          <a:xfrm>
            <a:off x="1339313" y="1683831"/>
            <a:ext cx="7547259" cy="2354491"/>
          </a:xfrm>
          <a:prstGeom prst="rect">
            <a:avLst/>
          </a:prstGeom>
          <a:noFill/>
        </p:spPr>
        <p:txBody>
          <a:bodyPr wrap="none" rtlCol="0">
            <a:spAutoFit/>
          </a:bodyPr>
          <a:lstStyle/>
          <a:p>
            <a:pPr>
              <a:spcAft>
                <a:spcPts val="3000"/>
              </a:spcAft>
            </a:pPr>
            <a:r>
              <a:rPr lang="fr-FR" sz="1800" dirty="0">
                <a:solidFill>
                  <a:schemeClr val="bg1"/>
                </a:solidFill>
                <a:latin typeface="Bahnschrift" panose="020B0502040204020203" pitchFamily="34" charset="0"/>
              </a:rPr>
              <a:t>Migration de la Node enregistrement Vers ROS2</a:t>
            </a:r>
          </a:p>
          <a:p>
            <a:pPr>
              <a:spcAft>
                <a:spcPts val="3000"/>
              </a:spcAft>
            </a:pPr>
            <a:r>
              <a:rPr lang="fr-FR" sz="1800" dirty="0">
                <a:solidFill>
                  <a:schemeClr val="bg1"/>
                </a:solidFill>
                <a:latin typeface="Bahnschrift" panose="020B0502040204020203" pitchFamily="34" charset="0"/>
              </a:rPr>
              <a:t>Se familiariser avec Openpose</a:t>
            </a:r>
          </a:p>
          <a:p>
            <a:pPr>
              <a:spcAft>
                <a:spcPts val="3000"/>
              </a:spcAft>
            </a:pPr>
            <a:r>
              <a:rPr lang="fr-FR" sz="1800" dirty="0">
                <a:solidFill>
                  <a:schemeClr val="bg1"/>
                </a:solidFill>
                <a:latin typeface="Bahnschrift" panose="020B0502040204020203" pitchFamily="34" charset="0"/>
              </a:rPr>
              <a:t>Comprendre le fonctionnement de Openpose_ROS2</a:t>
            </a:r>
          </a:p>
          <a:p>
            <a:pPr>
              <a:spcAft>
                <a:spcPts val="3000"/>
              </a:spcAft>
            </a:pPr>
            <a:r>
              <a:rPr lang="fr-FR" sz="1800" dirty="0">
                <a:solidFill>
                  <a:schemeClr val="bg1"/>
                </a:solidFill>
                <a:latin typeface="Bahnschrift" panose="020B0502040204020203" pitchFamily="34" charset="0"/>
              </a:rPr>
              <a:t>Développer des environnements cloisonnés pour les différentes tâches</a:t>
            </a:r>
          </a:p>
        </p:txBody>
      </p:sp>
      <p:grpSp>
        <p:nvGrpSpPr>
          <p:cNvPr id="11" name="Google Shape;10654;p79">
            <a:extLst>
              <a:ext uri="{FF2B5EF4-FFF2-40B4-BE49-F238E27FC236}">
                <a16:creationId xmlns:a16="http://schemas.microsoft.com/office/drawing/2014/main" id="{8440FF83-6B08-46FF-A7DC-8FB2C6A587A2}"/>
              </a:ext>
            </a:extLst>
          </p:cNvPr>
          <p:cNvGrpSpPr/>
          <p:nvPr/>
        </p:nvGrpSpPr>
        <p:grpSpPr>
          <a:xfrm>
            <a:off x="772279" y="2318432"/>
            <a:ext cx="591780" cy="441316"/>
            <a:chOff x="5216456" y="3725484"/>
            <a:chExt cx="356196" cy="265631"/>
          </a:xfrm>
          <a:solidFill>
            <a:srgbClr val="00B050"/>
          </a:solidFill>
        </p:grpSpPr>
        <p:sp>
          <p:nvSpPr>
            <p:cNvPr id="12" name="Google Shape;10655;p79">
              <a:extLst>
                <a:ext uri="{FF2B5EF4-FFF2-40B4-BE49-F238E27FC236}">
                  <a16:creationId xmlns:a16="http://schemas.microsoft.com/office/drawing/2014/main" id="{4BB7AE10-C999-48DA-A87A-F2053CC683DF}"/>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656;p79">
              <a:extLst>
                <a:ext uri="{FF2B5EF4-FFF2-40B4-BE49-F238E27FC236}">
                  <a16:creationId xmlns:a16="http://schemas.microsoft.com/office/drawing/2014/main" id="{87B8D5DD-71FF-42A8-AEB3-C1F24076204C}"/>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0706;p79">
            <a:extLst>
              <a:ext uri="{FF2B5EF4-FFF2-40B4-BE49-F238E27FC236}">
                <a16:creationId xmlns:a16="http://schemas.microsoft.com/office/drawing/2014/main" id="{150EB966-983D-44A7-88FF-AC8B9186988B}"/>
              </a:ext>
            </a:extLst>
          </p:cNvPr>
          <p:cNvGrpSpPr/>
          <p:nvPr/>
        </p:nvGrpSpPr>
        <p:grpSpPr>
          <a:xfrm>
            <a:off x="797679" y="1618129"/>
            <a:ext cx="527732" cy="529579"/>
            <a:chOff x="5779408" y="3699191"/>
            <a:chExt cx="317645" cy="318757"/>
          </a:xfrm>
          <a:solidFill>
            <a:schemeClr val="accent4"/>
          </a:solidFill>
        </p:grpSpPr>
        <p:sp>
          <p:nvSpPr>
            <p:cNvPr id="15" name="Google Shape;10707;p79">
              <a:extLst>
                <a:ext uri="{FF2B5EF4-FFF2-40B4-BE49-F238E27FC236}">
                  <a16:creationId xmlns:a16="http://schemas.microsoft.com/office/drawing/2014/main" id="{5CD9A856-B18C-41A1-8764-B41D58E75F3C}"/>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708;p79">
              <a:extLst>
                <a:ext uri="{FF2B5EF4-FFF2-40B4-BE49-F238E27FC236}">
                  <a16:creationId xmlns:a16="http://schemas.microsoft.com/office/drawing/2014/main" id="{A876323E-2920-4EA9-A372-2B615A6F786A}"/>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0654;p79">
            <a:extLst>
              <a:ext uri="{FF2B5EF4-FFF2-40B4-BE49-F238E27FC236}">
                <a16:creationId xmlns:a16="http://schemas.microsoft.com/office/drawing/2014/main" id="{93BD0D38-5743-4C1E-AB29-5579A1B60DA6}"/>
              </a:ext>
            </a:extLst>
          </p:cNvPr>
          <p:cNvGrpSpPr/>
          <p:nvPr/>
        </p:nvGrpSpPr>
        <p:grpSpPr>
          <a:xfrm>
            <a:off x="772279" y="3630776"/>
            <a:ext cx="591780" cy="441316"/>
            <a:chOff x="5216456" y="3725484"/>
            <a:chExt cx="356196" cy="265631"/>
          </a:xfrm>
          <a:solidFill>
            <a:srgbClr val="00B050"/>
          </a:solidFill>
        </p:grpSpPr>
        <p:sp>
          <p:nvSpPr>
            <p:cNvPr id="18" name="Google Shape;10655;p79">
              <a:extLst>
                <a:ext uri="{FF2B5EF4-FFF2-40B4-BE49-F238E27FC236}">
                  <a16:creationId xmlns:a16="http://schemas.microsoft.com/office/drawing/2014/main" id="{F830C795-084D-484C-810E-401C90C32565}"/>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656;p79">
              <a:extLst>
                <a:ext uri="{FF2B5EF4-FFF2-40B4-BE49-F238E27FC236}">
                  <a16:creationId xmlns:a16="http://schemas.microsoft.com/office/drawing/2014/main" id="{08630BCE-52D3-4C31-A244-1885C662210E}"/>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10706;p79">
            <a:extLst>
              <a:ext uri="{FF2B5EF4-FFF2-40B4-BE49-F238E27FC236}">
                <a16:creationId xmlns:a16="http://schemas.microsoft.com/office/drawing/2014/main" id="{F969C9D0-0659-43A1-88DF-7A633F716254}"/>
              </a:ext>
            </a:extLst>
          </p:cNvPr>
          <p:cNvGrpSpPr/>
          <p:nvPr/>
        </p:nvGrpSpPr>
        <p:grpSpPr>
          <a:xfrm>
            <a:off x="797679" y="2930472"/>
            <a:ext cx="527732" cy="529579"/>
            <a:chOff x="5779408" y="3699191"/>
            <a:chExt cx="317645" cy="318757"/>
          </a:xfrm>
          <a:solidFill>
            <a:srgbClr val="FF0000"/>
          </a:solidFill>
        </p:grpSpPr>
        <p:sp>
          <p:nvSpPr>
            <p:cNvPr id="21" name="Google Shape;10707;p79">
              <a:extLst>
                <a:ext uri="{FF2B5EF4-FFF2-40B4-BE49-F238E27FC236}">
                  <a16:creationId xmlns:a16="http://schemas.microsoft.com/office/drawing/2014/main" id="{801C3E79-23CC-463D-BBC9-0307DD448D59}"/>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708;p79">
              <a:extLst>
                <a:ext uri="{FF2B5EF4-FFF2-40B4-BE49-F238E27FC236}">
                  <a16:creationId xmlns:a16="http://schemas.microsoft.com/office/drawing/2014/main" id="{1F37B76B-54BD-40F1-BE4B-AA9F7DDCDE69}"/>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727096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2CFC26A-67B4-4770-AB6B-652566DC677F}"/>
              </a:ext>
            </a:extLst>
          </p:cNvPr>
          <p:cNvSpPr/>
          <p:nvPr/>
        </p:nvSpPr>
        <p:spPr>
          <a:xfrm>
            <a:off x="0" y="0"/>
            <a:ext cx="9144000" cy="5143500"/>
          </a:xfrm>
          <a:prstGeom prst="rect">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Google Shape;1986;p56">
            <a:extLst>
              <a:ext uri="{FF2B5EF4-FFF2-40B4-BE49-F238E27FC236}">
                <a16:creationId xmlns:a16="http://schemas.microsoft.com/office/drawing/2014/main" id="{752D9536-1F80-42A8-B582-7D3A50281AC9}"/>
              </a:ext>
            </a:extLst>
          </p:cNvPr>
          <p:cNvSpPr txBox="1">
            <a:spLocks noGrp="1"/>
          </p:cNvSpPr>
          <p:nvPr>
            <p:ph type="title"/>
          </p:nvPr>
        </p:nvSpPr>
        <p:spPr>
          <a:xfrm>
            <a:off x="1920750" y="1634425"/>
            <a:ext cx="5302500" cy="1116600"/>
          </a:xfrm>
          <a:prstGeom prst="rect">
            <a:avLst/>
          </a:prstGeom>
        </p:spPr>
        <p:txBody>
          <a:bodyPr spcFirstLastPara="1" vert="horz" wrap="square" lIns="91425" tIns="91425" rIns="91425" bIns="91425" rtlCol="0" anchor="b" anchorCtr="0">
            <a:noAutofit/>
          </a:bodyPr>
          <a:lstStyle/>
          <a:p>
            <a:pPr algn="ctr"/>
            <a:r>
              <a:rPr lang="fr-FR" sz="5400" dirty="0">
                <a:solidFill>
                  <a:schemeClr val="bg1"/>
                </a:solidFill>
              </a:rPr>
              <a:t>Conclusion</a:t>
            </a:r>
          </a:p>
        </p:txBody>
      </p:sp>
      <p:cxnSp>
        <p:nvCxnSpPr>
          <p:cNvPr id="7" name="Google Shape;1988;p56">
            <a:extLst>
              <a:ext uri="{FF2B5EF4-FFF2-40B4-BE49-F238E27FC236}">
                <a16:creationId xmlns:a16="http://schemas.microsoft.com/office/drawing/2014/main" id="{CE753F27-EBA8-484D-AF52-BD30BCDF53D9}"/>
              </a:ext>
            </a:extLst>
          </p:cNvPr>
          <p:cNvCxnSpPr/>
          <p:nvPr/>
        </p:nvCxnSpPr>
        <p:spPr>
          <a:xfrm>
            <a:off x="3190500" y="2845022"/>
            <a:ext cx="2763000" cy="0"/>
          </a:xfrm>
          <a:prstGeom prst="straightConnector1">
            <a:avLst/>
          </a:prstGeom>
          <a:ln w="38100">
            <a:headEnd type="none" w="med" len="med"/>
            <a:tailEnd type="none" w="med" len="med"/>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948035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2CFC26A-67B4-4770-AB6B-652566DC677F}"/>
              </a:ext>
            </a:extLst>
          </p:cNvPr>
          <p:cNvSpPr/>
          <p:nvPr/>
        </p:nvSpPr>
        <p:spPr>
          <a:xfrm>
            <a:off x="0" y="0"/>
            <a:ext cx="9144000" cy="5265420"/>
          </a:xfrm>
          <a:prstGeom prst="rect">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Google Shape;1986;p56">
            <a:extLst>
              <a:ext uri="{FF2B5EF4-FFF2-40B4-BE49-F238E27FC236}">
                <a16:creationId xmlns:a16="http://schemas.microsoft.com/office/drawing/2014/main" id="{752D9536-1F80-42A8-B582-7D3A50281AC9}"/>
              </a:ext>
            </a:extLst>
          </p:cNvPr>
          <p:cNvSpPr txBox="1">
            <a:spLocks noGrp="1"/>
          </p:cNvSpPr>
          <p:nvPr>
            <p:ph type="title"/>
          </p:nvPr>
        </p:nvSpPr>
        <p:spPr>
          <a:xfrm>
            <a:off x="1920750" y="1634425"/>
            <a:ext cx="5302500" cy="1116600"/>
          </a:xfrm>
          <a:prstGeom prst="rect">
            <a:avLst/>
          </a:prstGeom>
        </p:spPr>
        <p:txBody>
          <a:bodyPr spcFirstLastPara="1" vert="horz" wrap="square" lIns="91425" tIns="91425" rIns="91425" bIns="91425" rtlCol="0" anchor="b" anchorCtr="0">
            <a:noAutofit/>
          </a:bodyPr>
          <a:lstStyle/>
          <a:p>
            <a:pPr algn="ctr"/>
            <a:r>
              <a:rPr lang="fr-FR" sz="4000" dirty="0">
                <a:solidFill>
                  <a:schemeClr val="bg1"/>
                </a:solidFill>
              </a:rPr>
              <a:t>Merci de votre attention</a:t>
            </a:r>
          </a:p>
        </p:txBody>
      </p:sp>
      <p:cxnSp>
        <p:nvCxnSpPr>
          <p:cNvPr id="7" name="Google Shape;1988;p56">
            <a:extLst>
              <a:ext uri="{FF2B5EF4-FFF2-40B4-BE49-F238E27FC236}">
                <a16:creationId xmlns:a16="http://schemas.microsoft.com/office/drawing/2014/main" id="{CE753F27-EBA8-484D-AF52-BD30BCDF53D9}"/>
              </a:ext>
            </a:extLst>
          </p:cNvPr>
          <p:cNvCxnSpPr/>
          <p:nvPr/>
        </p:nvCxnSpPr>
        <p:spPr>
          <a:xfrm>
            <a:off x="3190500" y="2845022"/>
            <a:ext cx="2763000" cy="0"/>
          </a:xfrm>
          <a:prstGeom prst="straightConnector1">
            <a:avLst/>
          </a:prstGeom>
          <a:ln w="38100">
            <a:headEnd type="none" w="med" len="med"/>
            <a:tailEnd type="none" w="med" len="med"/>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154067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91B9BE67-CDC6-4E47-AD3E-87C2DE7551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0111" y="2625432"/>
            <a:ext cx="2099093" cy="1284151"/>
          </a:xfrm>
          <a:prstGeom prst="rect">
            <a:avLst/>
          </a:prstGeom>
        </p:spPr>
      </p:pic>
      <p:sp>
        <p:nvSpPr>
          <p:cNvPr id="7" name="ZoneTexte 6">
            <a:extLst>
              <a:ext uri="{FF2B5EF4-FFF2-40B4-BE49-F238E27FC236}">
                <a16:creationId xmlns:a16="http://schemas.microsoft.com/office/drawing/2014/main" id="{88A57247-E451-4879-8E0C-6578C726ADAC}"/>
              </a:ext>
            </a:extLst>
          </p:cNvPr>
          <p:cNvSpPr txBox="1"/>
          <p:nvPr/>
        </p:nvSpPr>
        <p:spPr>
          <a:xfrm>
            <a:off x="783313" y="1123950"/>
            <a:ext cx="6207148" cy="1415772"/>
          </a:xfrm>
          <a:prstGeom prst="rect">
            <a:avLst/>
          </a:prstGeom>
          <a:noFill/>
        </p:spPr>
        <p:txBody>
          <a:bodyPr wrap="none" rtlCol="0">
            <a:spAutoFit/>
          </a:bodyPr>
          <a:lstStyle/>
          <a:p>
            <a:pPr marL="285750" indent="-285750">
              <a:spcAft>
                <a:spcPts val="1200"/>
              </a:spcAft>
              <a:buFontTx/>
              <a:buChar char="-"/>
            </a:pPr>
            <a:r>
              <a:rPr lang="fr-FR" sz="1400" dirty="0">
                <a:latin typeface="Bahnschrift" panose="020B0502040204020203" pitchFamily="34" charset="0"/>
              </a:rPr>
              <a:t>Migrer la Node enregistrement de IAI_Kinect2 de ROS1 vers ROS2</a:t>
            </a:r>
          </a:p>
          <a:p>
            <a:pPr marL="285750" indent="-285750">
              <a:spcAft>
                <a:spcPts val="1200"/>
              </a:spcAft>
              <a:buFontTx/>
              <a:buChar char="-"/>
            </a:pPr>
            <a:r>
              <a:rPr lang="fr-FR" sz="1400" dirty="0">
                <a:latin typeface="Bahnschrift" panose="020B0502040204020203" pitchFamily="34" charset="0"/>
              </a:rPr>
              <a:t>Se familiariser avec Openpose</a:t>
            </a:r>
          </a:p>
          <a:p>
            <a:pPr marL="285750" indent="-285750">
              <a:spcAft>
                <a:spcPts val="1200"/>
              </a:spcAft>
              <a:buFontTx/>
              <a:buChar char="-"/>
            </a:pPr>
            <a:r>
              <a:rPr lang="fr-FR" sz="1400" dirty="0">
                <a:latin typeface="Bahnschrift" panose="020B0502040204020203" pitchFamily="34" charset="0"/>
              </a:rPr>
              <a:t>Comprendre le fonctionnement de Openpose_ROS2</a:t>
            </a:r>
          </a:p>
          <a:p>
            <a:pPr marL="285750" indent="-285750">
              <a:spcAft>
                <a:spcPts val="1200"/>
              </a:spcAft>
              <a:buFontTx/>
              <a:buChar char="-"/>
            </a:pPr>
            <a:r>
              <a:rPr lang="fr-FR" sz="1400" dirty="0">
                <a:latin typeface="Bahnschrift" panose="020B0502040204020203" pitchFamily="34" charset="0"/>
              </a:rPr>
              <a:t>Développer des environnements cloisonnés pour les différentes tâches</a:t>
            </a:r>
          </a:p>
        </p:txBody>
      </p:sp>
      <p:pic>
        <p:nvPicPr>
          <p:cNvPr id="10" name="Picture 4">
            <a:extLst>
              <a:ext uri="{FF2B5EF4-FFF2-40B4-BE49-F238E27FC236}">
                <a16:creationId xmlns:a16="http://schemas.microsoft.com/office/drawing/2014/main" id="{2E264CF3-952D-4555-94AB-3BADD6545C45}"/>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222" b="97000" l="4207" r="95146">
                        <a14:foregroundMark x1="6149" y1="38778" x2="6149" y2="38778"/>
                        <a14:foregroundMark x1="92880" y1="35667" x2="92880" y2="35667"/>
                        <a14:foregroundMark x1="72654" y1="8111" x2="72654" y2="8111"/>
                        <a14:foregroundMark x1="77832" y1="2333" x2="77832" y2="2333"/>
                        <a14:foregroundMark x1="66667" y1="12000" x2="66667" y2="12000"/>
                        <a14:foregroundMark x1="95307" y1="38111" x2="95307" y2="38111"/>
                        <a14:foregroundMark x1="57605" y1="91778" x2="57605" y2="91778"/>
                        <a14:foregroundMark x1="24434" y1="97000" x2="24434" y2="97000"/>
                        <a14:foregroundMark x1="48867" y1="32222" x2="48867" y2="32222"/>
                        <a14:foregroundMark x1="50647" y1="36333" x2="50647" y2="36333"/>
                        <a14:foregroundMark x1="49676" y1="36778" x2="49676" y2="36778"/>
                        <a14:foregroundMark x1="52104" y1="37111" x2="52104" y2="37111"/>
                        <a14:foregroundMark x1="77832" y1="1333" x2="77832" y2="1333"/>
                        <a14:foregroundMark x1="52913" y1="32556" x2="52913" y2="32556"/>
                        <a14:foregroundMark x1="29450" y1="31889" x2="29450" y2="31889"/>
                        <a14:foregroundMark x1="4207" y1="79111" x2="4207" y2="79111"/>
                        <a14:foregroundMark x1="39159" y1="36778" x2="39159" y2="36778"/>
                        <a14:backgroundMark x1="37379" y1="37444" x2="37379" y2="37444"/>
                        <a14:backgroundMark x1="39159" y1="36778" x2="39159" y2="36778"/>
                      </a14:backgroundRemoval>
                    </a14:imgEffect>
                  </a14:imgLayer>
                </a14:imgProps>
              </a:ext>
            </a:extLst>
          </a:blip>
          <a:stretch>
            <a:fillRect/>
          </a:stretch>
        </p:blipFill>
        <p:spPr>
          <a:xfrm>
            <a:off x="704040" y="2832878"/>
            <a:ext cx="1460773" cy="1950528"/>
          </a:xfrm>
          <a:prstGeom prst="rect">
            <a:avLst/>
          </a:prstGeom>
        </p:spPr>
      </p:pic>
      <p:sp>
        <p:nvSpPr>
          <p:cNvPr id="11" name="TextBox 6">
            <a:extLst>
              <a:ext uri="{FF2B5EF4-FFF2-40B4-BE49-F238E27FC236}">
                <a16:creationId xmlns:a16="http://schemas.microsoft.com/office/drawing/2014/main" id="{446222CA-57FD-4A1D-B2D2-D426C40D6220}"/>
              </a:ext>
            </a:extLst>
          </p:cNvPr>
          <p:cNvSpPr txBox="1"/>
          <p:nvPr/>
        </p:nvSpPr>
        <p:spPr>
          <a:xfrm>
            <a:off x="1595295" y="4707230"/>
            <a:ext cx="5953409" cy="276999"/>
          </a:xfrm>
          <a:prstGeom prst="rect">
            <a:avLst/>
          </a:prstGeom>
          <a:noFill/>
        </p:spPr>
        <p:txBody>
          <a:bodyPr wrap="square">
            <a:spAutoFit/>
          </a:bodyPr>
          <a:lstStyle/>
          <a:p>
            <a:r>
              <a:rPr lang="en-US" sz="1200" i="1" dirty="0">
                <a:latin typeface="Bahnschrift" panose="020B0502040204020203" pitchFamily="34" charset="0"/>
              </a:rPr>
              <a:t>Bimanual Agile Zany Anthropomorphic Robot - </a:t>
            </a:r>
            <a:r>
              <a:rPr lang="en-US" sz="1200" b="1" i="1" dirty="0">
                <a:latin typeface="Bahnschrift" panose="020B0502040204020203" pitchFamily="34" charset="0"/>
              </a:rPr>
              <a:t>BAZAR</a:t>
            </a:r>
            <a:endParaRPr lang="en-US" sz="1200" i="1" dirty="0">
              <a:latin typeface="Bahnschrift" panose="020B0502040204020203" pitchFamily="34" charset="0"/>
            </a:endParaRPr>
          </a:p>
        </p:txBody>
      </p:sp>
      <p:sp>
        <p:nvSpPr>
          <p:cNvPr id="12" name="TextBox 6">
            <a:extLst>
              <a:ext uri="{FF2B5EF4-FFF2-40B4-BE49-F238E27FC236}">
                <a16:creationId xmlns:a16="http://schemas.microsoft.com/office/drawing/2014/main" id="{AEE8B254-89B5-4D2C-9D11-1C20512851AC}"/>
              </a:ext>
            </a:extLst>
          </p:cNvPr>
          <p:cNvSpPr txBox="1"/>
          <p:nvPr/>
        </p:nvSpPr>
        <p:spPr>
          <a:xfrm>
            <a:off x="3070157" y="3995292"/>
            <a:ext cx="5953409" cy="276999"/>
          </a:xfrm>
          <a:prstGeom prst="rect">
            <a:avLst/>
          </a:prstGeom>
          <a:noFill/>
        </p:spPr>
        <p:txBody>
          <a:bodyPr wrap="square">
            <a:spAutoFit/>
          </a:bodyPr>
          <a:lstStyle/>
          <a:p>
            <a:pPr algn="r"/>
            <a:r>
              <a:rPr lang="en-US" sz="1200" b="1" i="1" dirty="0" err="1">
                <a:latin typeface="Bahnschrift" panose="020B0502040204020203" pitchFamily="34" charset="0"/>
              </a:rPr>
              <a:t>Caméra</a:t>
            </a:r>
            <a:r>
              <a:rPr lang="en-US" sz="1200" b="1" i="1" dirty="0">
                <a:latin typeface="Bahnschrift" panose="020B0502040204020203" pitchFamily="34" charset="0"/>
              </a:rPr>
              <a:t> Kinect v2</a:t>
            </a:r>
          </a:p>
        </p:txBody>
      </p:sp>
      <p:sp>
        <p:nvSpPr>
          <p:cNvPr id="14" name="Espace réservé du numéro de diapositive 13">
            <a:extLst>
              <a:ext uri="{FF2B5EF4-FFF2-40B4-BE49-F238E27FC236}">
                <a16:creationId xmlns:a16="http://schemas.microsoft.com/office/drawing/2014/main" id="{7972D60F-46A1-45AA-B2F7-FBCA74018AC4}"/>
              </a:ext>
            </a:extLst>
          </p:cNvPr>
          <p:cNvSpPr>
            <a:spLocks noGrp="1"/>
          </p:cNvSpPr>
          <p:nvPr>
            <p:ph type="sldNum" sz="quarter" idx="12"/>
          </p:nvPr>
        </p:nvSpPr>
        <p:spPr/>
        <p:txBody>
          <a:bodyPr/>
          <a:lstStyle/>
          <a:p>
            <a:fld id="{FF3A1837-5EF7-4F2A-B40C-22A4230E1B36}" type="slidenum">
              <a:rPr lang="fr-FR" smtClean="0"/>
              <a:t>3</a:t>
            </a:fld>
            <a:r>
              <a:rPr lang="fr-FR" dirty="0"/>
              <a:t>/26</a:t>
            </a:r>
          </a:p>
        </p:txBody>
      </p:sp>
      <p:sp>
        <p:nvSpPr>
          <p:cNvPr id="13" name="Google Shape;170;p39">
            <a:extLst>
              <a:ext uri="{FF2B5EF4-FFF2-40B4-BE49-F238E27FC236}">
                <a16:creationId xmlns:a16="http://schemas.microsoft.com/office/drawing/2014/main" id="{FE2D5D7C-43D7-46D5-8A04-8E1EC43A18AA}"/>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Objectifs</a:t>
            </a:r>
          </a:p>
        </p:txBody>
      </p:sp>
      <p:cxnSp>
        <p:nvCxnSpPr>
          <p:cNvPr id="15" name="Google Shape;172;p39">
            <a:extLst>
              <a:ext uri="{FF2B5EF4-FFF2-40B4-BE49-F238E27FC236}">
                <a16:creationId xmlns:a16="http://schemas.microsoft.com/office/drawing/2014/main" id="{FBBC822C-DA54-47BF-9699-844B13043951}"/>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519020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a:extLst>
              <a:ext uri="{FF2B5EF4-FFF2-40B4-BE49-F238E27FC236}">
                <a16:creationId xmlns:a16="http://schemas.microsoft.com/office/drawing/2014/main" id="{C6B84CE2-1236-4D68-B66A-163982697753}"/>
              </a:ext>
            </a:extLst>
          </p:cNvPr>
          <p:cNvSpPr txBox="1"/>
          <p:nvPr/>
        </p:nvSpPr>
        <p:spPr>
          <a:xfrm>
            <a:off x="2224868" y="1981899"/>
            <a:ext cx="357790" cy="715581"/>
          </a:xfrm>
          <a:prstGeom prst="rect">
            <a:avLst/>
          </a:prstGeom>
          <a:noFill/>
        </p:spPr>
        <p:txBody>
          <a:bodyPr wrap="none" rtlCol="0">
            <a:spAutoFit/>
          </a:bodyPr>
          <a:lstStyle/>
          <a:p>
            <a:r>
              <a:rPr lang="fr-FR" sz="4050" dirty="0">
                <a:latin typeface="Bahnschrift" panose="020B0502040204020203" pitchFamily="34" charset="0"/>
              </a:rPr>
              <a:t>1</a:t>
            </a:r>
          </a:p>
        </p:txBody>
      </p:sp>
      <p:sp>
        <p:nvSpPr>
          <p:cNvPr id="8" name="ZoneTexte 7">
            <a:extLst>
              <a:ext uri="{FF2B5EF4-FFF2-40B4-BE49-F238E27FC236}">
                <a16:creationId xmlns:a16="http://schemas.microsoft.com/office/drawing/2014/main" id="{8C533395-6264-430A-A0AC-A4F61AC55B39}"/>
              </a:ext>
            </a:extLst>
          </p:cNvPr>
          <p:cNvSpPr txBox="1"/>
          <p:nvPr/>
        </p:nvSpPr>
        <p:spPr>
          <a:xfrm>
            <a:off x="6517888" y="1981899"/>
            <a:ext cx="452368" cy="715581"/>
          </a:xfrm>
          <a:prstGeom prst="rect">
            <a:avLst/>
          </a:prstGeom>
          <a:noFill/>
        </p:spPr>
        <p:txBody>
          <a:bodyPr wrap="none" rtlCol="0">
            <a:spAutoFit/>
          </a:bodyPr>
          <a:lstStyle/>
          <a:p>
            <a:pPr algn="ctr"/>
            <a:r>
              <a:rPr lang="fr-FR" sz="4050" dirty="0">
                <a:latin typeface="Bahnschrift" panose="020B0502040204020203" pitchFamily="34" charset="0"/>
              </a:rPr>
              <a:t>2</a:t>
            </a:r>
          </a:p>
        </p:txBody>
      </p:sp>
      <p:cxnSp>
        <p:nvCxnSpPr>
          <p:cNvPr id="9" name="Google Shape;172;p39">
            <a:extLst>
              <a:ext uri="{FF2B5EF4-FFF2-40B4-BE49-F238E27FC236}">
                <a16:creationId xmlns:a16="http://schemas.microsoft.com/office/drawing/2014/main" id="{62E14589-8CB4-4F6F-B5AF-A1F2C9D516D5}"/>
              </a:ext>
            </a:extLst>
          </p:cNvPr>
          <p:cNvCxnSpPr>
            <a:cxnSpLocks/>
          </p:cNvCxnSpPr>
          <p:nvPr/>
        </p:nvCxnSpPr>
        <p:spPr>
          <a:xfrm>
            <a:off x="2068301" y="2571750"/>
            <a:ext cx="659011" cy="0"/>
          </a:xfrm>
          <a:prstGeom prst="straightConnector1">
            <a:avLst/>
          </a:prstGeom>
          <a:noFill/>
          <a:ln w="19050"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0" name="Google Shape;172;p39">
            <a:extLst>
              <a:ext uri="{FF2B5EF4-FFF2-40B4-BE49-F238E27FC236}">
                <a16:creationId xmlns:a16="http://schemas.microsoft.com/office/drawing/2014/main" id="{AAF2E9FD-22AE-4AC5-9251-3478FF30924E}"/>
              </a:ext>
            </a:extLst>
          </p:cNvPr>
          <p:cNvCxnSpPr>
            <a:cxnSpLocks/>
          </p:cNvCxnSpPr>
          <p:nvPr/>
        </p:nvCxnSpPr>
        <p:spPr>
          <a:xfrm>
            <a:off x="6198617" y="2571750"/>
            <a:ext cx="1088471" cy="0"/>
          </a:xfrm>
          <a:prstGeom prst="straightConnector1">
            <a:avLst/>
          </a:prstGeom>
          <a:noFill/>
          <a:ln w="19050"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9" name="ZoneTexte 18">
            <a:extLst>
              <a:ext uri="{FF2B5EF4-FFF2-40B4-BE49-F238E27FC236}">
                <a16:creationId xmlns:a16="http://schemas.microsoft.com/office/drawing/2014/main" id="{FA482FFB-0F5F-4D18-B8F2-A71FF7BD74A2}"/>
              </a:ext>
            </a:extLst>
          </p:cNvPr>
          <p:cNvSpPr txBox="1"/>
          <p:nvPr/>
        </p:nvSpPr>
        <p:spPr>
          <a:xfrm>
            <a:off x="783313" y="2674398"/>
            <a:ext cx="3228974" cy="338554"/>
          </a:xfrm>
          <a:prstGeom prst="rect">
            <a:avLst/>
          </a:prstGeom>
          <a:noFill/>
        </p:spPr>
        <p:txBody>
          <a:bodyPr wrap="square" rtlCol="0">
            <a:spAutoFit/>
          </a:bodyPr>
          <a:lstStyle/>
          <a:p>
            <a:pPr algn="ctr"/>
            <a:r>
              <a:rPr lang="fr-FR" sz="1600" dirty="0">
                <a:latin typeface="Bahnschrift" panose="020B0502040204020203" pitchFamily="34" charset="0"/>
              </a:rPr>
              <a:t>CALIBRATION</a:t>
            </a:r>
          </a:p>
        </p:txBody>
      </p:sp>
      <p:sp>
        <p:nvSpPr>
          <p:cNvPr id="21" name="ZoneTexte 20">
            <a:extLst>
              <a:ext uri="{FF2B5EF4-FFF2-40B4-BE49-F238E27FC236}">
                <a16:creationId xmlns:a16="http://schemas.microsoft.com/office/drawing/2014/main" id="{E1202F1A-2603-48B4-88CB-7A0ED9A9C887}"/>
              </a:ext>
            </a:extLst>
          </p:cNvPr>
          <p:cNvSpPr txBox="1"/>
          <p:nvPr/>
        </p:nvSpPr>
        <p:spPr>
          <a:xfrm>
            <a:off x="794329" y="3114675"/>
            <a:ext cx="3228974" cy="307777"/>
          </a:xfrm>
          <a:prstGeom prst="rect">
            <a:avLst/>
          </a:prstGeom>
          <a:noFill/>
        </p:spPr>
        <p:txBody>
          <a:bodyPr wrap="square" rtlCol="0">
            <a:spAutoFit/>
          </a:bodyPr>
          <a:lstStyle/>
          <a:p>
            <a:pPr algn="ctr"/>
            <a:r>
              <a:rPr lang="fr-FR" sz="1400" dirty="0">
                <a:latin typeface="Bahnschrift" panose="020B0502040204020203" pitchFamily="34" charset="0"/>
              </a:rPr>
              <a:t>Calibrer la caméra.</a:t>
            </a:r>
          </a:p>
        </p:txBody>
      </p:sp>
      <p:sp>
        <p:nvSpPr>
          <p:cNvPr id="22" name="ZoneTexte 21">
            <a:extLst>
              <a:ext uri="{FF2B5EF4-FFF2-40B4-BE49-F238E27FC236}">
                <a16:creationId xmlns:a16="http://schemas.microsoft.com/office/drawing/2014/main" id="{4D929CC5-D56E-4E01-A729-AA7668AB950D}"/>
              </a:ext>
            </a:extLst>
          </p:cNvPr>
          <p:cNvSpPr txBox="1"/>
          <p:nvPr/>
        </p:nvSpPr>
        <p:spPr>
          <a:xfrm>
            <a:off x="5129319" y="2678910"/>
            <a:ext cx="3228974" cy="338554"/>
          </a:xfrm>
          <a:prstGeom prst="rect">
            <a:avLst/>
          </a:prstGeom>
          <a:noFill/>
        </p:spPr>
        <p:txBody>
          <a:bodyPr wrap="square" rtlCol="0">
            <a:spAutoFit/>
          </a:bodyPr>
          <a:lstStyle/>
          <a:p>
            <a:pPr algn="ctr"/>
            <a:r>
              <a:rPr lang="fr-FR" sz="1600" dirty="0">
                <a:latin typeface="Bahnschrift" panose="020B0502040204020203" pitchFamily="34" charset="0"/>
              </a:rPr>
              <a:t>CAPTURE &amp; ENREGISTREMENT</a:t>
            </a:r>
          </a:p>
        </p:txBody>
      </p:sp>
      <p:sp>
        <p:nvSpPr>
          <p:cNvPr id="23" name="ZoneTexte 22">
            <a:extLst>
              <a:ext uri="{FF2B5EF4-FFF2-40B4-BE49-F238E27FC236}">
                <a16:creationId xmlns:a16="http://schemas.microsoft.com/office/drawing/2014/main" id="{3252BCBA-CDDB-48B1-AA7C-346D78EFAE77}"/>
              </a:ext>
            </a:extLst>
          </p:cNvPr>
          <p:cNvSpPr txBox="1"/>
          <p:nvPr/>
        </p:nvSpPr>
        <p:spPr>
          <a:xfrm>
            <a:off x="5140332" y="3119190"/>
            <a:ext cx="3228974" cy="523220"/>
          </a:xfrm>
          <a:prstGeom prst="rect">
            <a:avLst/>
          </a:prstGeom>
          <a:noFill/>
        </p:spPr>
        <p:txBody>
          <a:bodyPr wrap="square" rtlCol="0">
            <a:spAutoFit/>
          </a:bodyPr>
          <a:lstStyle/>
          <a:p>
            <a:pPr algn="ctr"/>
            <a:r>
              <a:rPr lang="fr-FR" sz="1400" dirty="0">
                <a:latin typeface="Bahnschrift" panose="020B0502040204020203" pitchFamily="34" charset="0"/>
              </a:rPr>
              <a:t>Enregistrer le flux d’images puis le sauvegarder sur le disque dur.</a:t>
            </a:r>
          </a:p>
        </p:txBody>
      </p:sp>
      <p:sp>
        <p:nvSpPr>
          <p:cNvPr id="24" name="Espace réservé du numéro de diapositive 23">
            <a:extLst>
              <a:ext uri="{FF2B5EF4-FFF2-40B4-BE49-F238E27FC236}">
                <a16:creationId xmlns:a16="http://schemas.microsoft.com/office/drawing/2014/main" id="{5D0A098E-4AFD-4B6F-8C5D-46C966B9E6F7}"/>
              </a:ext>
            </a:extLst>
          </p:cNvPr>
          <p:cNvSpPr>
            <a:spLocks noGrp="1"/>
          </p:cNvSpPr>
          <p:nvPr>
            <p:ph type="sldNum" sz="quarter" idx="12"/>
          </p:nvPr>
        </p:nvSpPr>
        <p:spPr/>
        <p:txBody>
          <a:bodyPr/>
          <a:lstStyle/>
          <a:p>
            <a:fld id="{FF3A1837-5EF7-4F2A-B40C-22A4230E1B36}" type="slidenum">
              <a:rPr lang="fr-FR" smtClean="0"/>
              <a:t>4</a:t>
            </a:fld>
            <a:r>
              <a:rPr lang="fr-FR" dirty="0"/>
              <a:t>/26</a:t>
            </a:r>
          </a:p>
        </p:txBody>
      </p:sp>
      <p:sp>
        <p:nvSpPr>
          <p:cNvPr id="13" name="Google Shape;170;p39">
            <a:extLst>
              <a:ext uri="{FF2B5EF4-FFF2-40B4-BE49-F238E27FC236}">
                <a16:creationId xmlns:a16="http://schemas.microsoft.com/office/drawing/2014/main" id="{53E54CF2-27A6-4A4D-A26E-CB37835831B8}"/>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Récapitulation du Projet S1</a:t>
            </a:r>
          </a:p>
        </p:txBody>
      </p:sp>
      <p:cxnSp>
        <p:nvCxnSpPr>
          <p:cNvPr id="14" name="Google Shape;172;p39">
            <a:extLst>
              <a:ext uri="{FF2B5EF4-FFF2-40B4-BE49-F238E27FC236}">
                <a16:creationId xmlns:a16="http://schemas.microsoft.com/office/drawing/2014/main" id="{D1418481-8C0E-4C56-BDE8-605F0CC93240}"/>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410971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5E68E623-BA96-4182-85FC-C61183725FA3}"/>
              </a:ext>
            </a:extLst>
          </p:cNvPr>
          <p:cNvSpPr>
            <a:spLocks noChangeArrowheads="1"/>
          </p:cNvSpPr>
          <p:nvPr/>
        </p:nvSpPr>
        <p:spPr bwMode="auto">
          <a:xfrm>
            <a:off x="1880460" y="1508359"/>
            <a:ext cx="6249064" cy="2815688"/>
          </a:xfrm>
          <a:prstGeom prst="rect">
            <a:avLst/>
          </a:prstGeom>
          <a:noFill/>
          <a:ln w="25400" algn="ctr">
            <a:solidFill>
              <a:schemeClr val="tx1"/>
            </a:solidFill>
            <a:miter lim="800000"/>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eaLnBrk="0" fontAlgn="base" hangingPunct="0">
              <a:spcBef>
                <a:spcPct val="0"/>
              </a:spcBef>
              <a:spcAft>
                <a:spcPct val="0"/>
              </a:spcAft>
            </a:pPr>
            <a:r>
              <a:rPr lang="fr-FR" altLang="fr-FR" sz="1200" dirty="0">
                <a:latin typeface="Calibri" panose="020F0502020204030204" pitchFamily="34" charset="0"/>
              </a:rPr>
              <a:t>Ordinateur Hôte (Ubuntu 18.04)</a:t>
            </a:r>
            <a:endParaRPr lang="fr-FR" altLang="fr-FR" sz="2700" dirty="0">
              <a:latin typeface="Arial" panose="020B0604020202020204" pitchFamily="34" charset="0"/>
            </a:endParaRPr>
          </a:p>
        </p:txBody>
      </p:sp>
      <p:sp>
        <p:nvSpPr>
          <p:cNvPr id="6" name="Rectangle 6">
            <a:extLst>
              <a:ext uri="{FF2B5EF4-FFF2-40B4-BE49-F238E27FC236}">
                <a16:creationId xmlns:a16="http://schemas.microsoft.com/office/drawing/2014/main" id="{3BBC6BB0-619A-495C-9FDB-6CDC8E52FF03}"/>
              </a:ext>
            </a:extLst>
          </p:cNvPr>
          <p:cNvSpPr>
            <a:spLocks noChangeArrowheads="1"/>
          </p:cNvSpPr>
          <p:nvPr/>
        </p:nvSpPr>
        <p:spPr bwMode="auto">
          <a:xfrm>
            <a:off x="935119" y="2314115"/>
            <a:ext cx="475040" cy="214963"/>
          </a:xfrm>
          <a:prstGeom prst="rect">
            <a:avLst/>
          </a:prstGeom>
          <a:solidFill>
            <a:schemeClr val="tx1"/>
          </a:solidFill>
          <a:ln w="25400" algn="ctr">
            <a:solidFill>
              <a:schemeClr val="tx1"/>
            </a:solidFill>
            <a:miter lim="800000"/>
            <a:headEnd/>
            <a:tailEnd/>
          </a:ln>
          <a:effectLst/>
        </p:spPr>
        <p:txBody>
          <a:bodyPr vert="horz" wrap="square" lIns="27432" tIns="27432" rIns="27432" bIns="27432" numCol="1" anchor="t" anchorCtr="0" compatLnSpc="1">
            <a:prstTxWarp prst="textNoShape">
              <a:avLst/>
            </a:prstTxWarp>
          </a:bodyPr>
          <a:lstStyle/>
          <a:p>
            <a:endParaRPr lang="fr-FR" sz="1013"/>
          </a:p>
        </p:txBody>
      </p:sp>
      <p:sp>
        <p:nvSpPr>
          <p:cNvPr id="7" name="AutoShape 7">
            <a:extLst>
              <a:ext uri="{FF2B5EF4-FFF2-40B4-BE49-F238E27FC236}">
                <a16:creationId xmlns:a16="http://schemas.microsoft.com/office/drawing/2014/main" id="{4A540954-4E78-49D5-8CE3-59435853C812}"/>
              </a:ext>
            </a:extLst>
          </p:cNvPr>
          <p:cNvSpPr>
            <a:spLocks noChangeArrowheads="1"/>
          </p:cNvSpPr>
          <p:nvPr/>
        </p:nvSpPr>
        <p:spPr bwMode="auto">
          <a:xfrm rot="5400000">
            <a:off x="600754" y="2157535"/>
            <a:ext cx="559964" cy="528116"/>
          </a:xfrm>
          <a:prstGeom prst="triangle">
            <a:avLst>
              <a:gd name="adj" fmla="val 50000"/>
            </a:avLst>
          </a:prstGeom>
          <a:solidFill>
            <a:schemeClr val="tx1"/>
          </a:solidFill>
          <a:ln w="25400" algn="ctr">
            <a:solidFill>
              <a:schemeClr val="tx1"/>
            </a:solidFill>
            <a:miter lim="800000"/>
            <a:headEnd/>
            <a:tailEnd/>
          </a:ln>
          <a:effectLst/>
        </p:spPr>
        <p:txBody>
          <a:bodyPr vert="horz" wrap="square" lIns="27432" tIns="27432" rIns="27432" bIns="27432" numCol="1" anchor="t" anchorCtr="0" compatLnSpc="1">
            <a:prstTxWarp prst="textNoShape">
              <a:avLst/>
            </a:prstTxWarp>
          </a:bodyPr>
          <a:lstStyle/>
          <a:p>
            <a:endParaRPr lang="fr-FR" sz="1013"/>
          </a:p>
        </p:txBody>
      </p:sp>
      <p:sp>
        <p:nvSpPr>
          <p:cNvPr id="8" name="Oval 10">
            <a:extLst>
              <a:ext uri="{FF2B5EF4-FFF2-40B4-BE49-F238E27FC236}">
                <a16:creationId xmlns:a16="http://schemas.microsoft.com/office/drawing/2014/main" id="{EFAD8D55-9074-4133-B3E6-FD3F8411B7DE}"/>
              </a:ext>
            </a:extLst>
          </p:cNvPr>
          <p:cNvSpPr>
            <a:spLocks noChangeArrowheads="1"/>
          </p:cNvSpPr>
          <p:nvPr/>
        </p:nvSpPr>
        <p:spPr bwMode="auto">
          <a:xfrm>
            <a:off x="2488149" y="1979341"/>
            <a:ext cx="1795450" cy="889388"/>
          </a:xfrm>
          <a:prstGeom prst="ellipse">
            <a:avLst/>
          </a:prstGeom>
          <a:noFill/>
          <a:ln w="3175" algn="ctr">
            <a:solidFill>
              <a:schemeClr val="tx1"/>
            </a:solidFill>
            <a:round/>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ctr" anchorCtr="0" compatLnSpc="1">
            <a:prstTxWarp prst="textNoShape">
              <a:avLst/>
            </a:prstTxWarp>
          </a:bodyPr>
          <a:lstStyle/>
          <a:p>
            <a:pPr algn="ctr" eaLnBrk="0" fontAlgn="base" hangingPunct="0">
              <a:spcBef>
                <a:spcPct val="0"/>
              </a:spcBef>
              <a:spcAft>
                <a:spcPct val="0"/>
              </a:spcAft>
            </a:pPr>
            <a:r>
              <a:rPr lang="fr-FR" altLang="fr-FR" sz="1400" dirty="0">
                <a:latin typeface="Calibri" panose="020F0502020204030204" pitchFamily="34" charset="0"/>
              </a:rPr>
              <a:t>Freenect2</a:t>
            </a:r>
            <a:endParaRPr lang="fr-FR" altLang="fr-FR" sz="3600" dirty="0">
              <a:latin typeface="Arial" panose="020B0604020202020204" pitchFamily="34" charset="0"/>
            </a:endParaRPr>
          </a:p>
        </p:txBody>
      </p:sp>
      <p:sp>
        <p:nvSpPr>
          <p:cNvPr id="9" name="Oval 11">
            <a:extLst>
              <a:ext uri="{FF2B5EF4-FFF2-40B4-BE49-F238E27FC236}">
                <a16:creationId xmlns:a16="http://schemas.microsoft.com/office/drawing/2014/main" id="{EEC98D85-6D2E-4FB9-9475-DB68FC74F836}"/>
              </a:ext>
            </a:extLst>
          </p:cNvPr>
          <p:cNvSpPr>
            <a:spLocks noChangeArrowheads="1"/>
          </p:cNvSpPr>
          <p:nvPr/>
        </p:nvSpPr>
        <p:spPr bwMode="auto">
          <a:xfrm>
            <a:off x="6149130" y="2040610"/>
            <a:ext cx="1757350" cy="765134"/>
          </a:xfrm>
          <a:prstGeom prst="ellipse">
            <a:avLst/>
          </a:prstGeom>
          <a:noFill/>
          <a:ln w="3175" algn="ctr">
            <a:solidFill>
              <a:schemeClr val="tx1"/>
            </a:solidFill>
            <a:round/>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ctr" anchorCtr="0" compatLnSpc="1">
            <a:prstTxWarp prst="textNoShape">
              <a:avLst/>
            </a:prstTxWarp>
          </a:bodyPr>
          <a:lstStyle/>
          <a:p>
            <a:pPr algn="ctr" eaLnBrk="0" fontAlgn="base" hangingPunct="0">
              <a:spcBef>
                <a:spcPct val="0"/>
              </a:spcBef>
              <a:spcAft>
                <a:spcPct val="0"/>
              </a:spcAft>
            </a:pPr>
            <a:r>
              <a:rPr lang="fr-FR" altLang="fr-FR" sz="1400" dirty="0">
                <a:latin typeface="Calibri" panose="020F0502020204030204" pitchFamily="34" charset="0"/>
              </a:rPr>
              <a:t>IAI_Kinect2</a:t>
            </a:r>
            <a:endParaRPr lang="fr-FR" altLang="fr-FR" sz="1400" dirty="0">
              <a:latin typeface="Arial" panose="020B0604020202020204" pitchFamily="34" charset="0"/>
            </a:endParaRPr>
          </a:p>
        </p:txBody>
      </p:sp>
      <p:cxnSp>
        <p:nvCxnSpPr>
          <p:cNvPr id="10" name="AutoShape 17">
            <a:extLst>
              <a:ext uri="{FF2B5EF4-FFF2-40B4-BE49-F238E27FC236}">
                <a16:creationId xmlns:a16="http://schemas.microsoft.com/office/drawing/2014/main" id="{5D27779D-E6D2-44F5-9C24-A7B512560793}"/>
              </a:ext>
            </a:extLst>
          </p:cNvPr>
          <p:cNvCxnSpPr>
            <a:cxnSpLocks noChangeShapeType="1"/>
            <a:stCxn id="8" idx="6"/>
            <a:endCxn id="9" idx="2"/>
          </p:cNvCxnSpPr>
          <p:nvPr/>
        </p:nvCxnSpPr>
        <p:spPr bwMode="auto">
          <a:xfrm flipV="1">
            <a:off x="4283604" y="2423178"/>
            <a:ext cx="1865531" cy="856"/>
          </a:xfrm>
          <a:prstGeom prst="curvedConnector3">
            <a:avLst>
              <a:gd name="adj1" fmla="val 50000"/>
            </a:avLst>
          </a:prstGeom>
          <a:ln w="12700">
            <a:solidFill>
              <a:schemeClr val="tx1"/>
            </a:solidFill>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000000"/>
                  </a:outerShdw>
                </a:effectLst>
              </a14:hiddenEffects>
            </a:ext>
          </a:extLst>
        </p:spPr>
        <p:style>
          <a:lnRef idx="1">
            <a:schemeClr val="dk1"/>
          </a:lnRef>
          <a:fillRef idx="0">
            <a:schemeClr val="dk1"/>
          </a:fillRef>
          <a:effectRef idx="0">
            <a:schemeClr val="dk1"/>
          </a:effectRef>
          <a:fontRef idx="minor">
            <a:schemeClr val="tx1"/>
          </a:fontRef>
        </p:style>
      </p:cxnSp>
      <p:sp>
        <p:nvSpPr>
          <p:cNvPr id="11" name="AutoShape 20">
            <a:extLst>
              <a:ext uri="{FF2B5EF4-FFF2-40B4-BE49-F238E27FC236}">
                <a16:creationId xmlns:a16="http://schemas.microsoft.com/office/drawing/2014/main" id="{597B117E-F385-4A5F-8D08-7DC2A7B942C2}"/>
              </a:ext>
            </a:extLst>
          </p:cNvPr>
          <p:cNvSpPr>
            <a:spLocks noChangeArrowheads="1"/>
          </p:cNvSpPr>
          <p:nvPr/>
        </p:nvSpPr>
        <p:spPr bwMode="auto">
          <a:xfrm>
            <a:off x="4831856" y="3613334"/>
            <a:ext cx="1070095" cy="554521"/>
          </a:xfrm>
          <a:prstGeom prst="flowChartDocument">
            <a:avLst/>
          </a:prstGeom>
          <a:noFill/>
          <a:ln w="9525" algn="ctr">
            <a:solidFill>
              <a:schemeClr val="tx1"/>
            </a:solidFill>
            <a:miter lim="800000"/>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algn="ctr" eaLnBrk="0" fontAlgn="base" hangingPunct="0">
              <a:spcBef>
                <a:spcPct val="0"/>
              </a:spcBef>
              <a:spcAft>
                <a:spcPct val="0"/>
              </a:spcAft>
            </a:pPr>
            <a:r>
              <a:rPr lang="fr-FR" altLang="fr-FR" sz="1400" dirty="0">
                <a:latin typeface="Calibri" panose="020F0502020204030204" pitchFamily="34" charset="0"/>
              </a:rPr>
              <a:t>Pictures</a:t>
            </a:r>
            <a:endParaRPr lang="fr-FR" altLang="fr-FR" sz="1400" dirty="0">
              <a:latin typeface="Arial" panose="020B0604020202020204" pitchFamily="34" charset="0"/>
            </a:endParaRPr>
          </a:p>
        </p:txBody>
      </p:sp>
      <p:sp>
        <p:nvSpPr>
          <p:cNvPr id="12" name="Text Box 22">
            <a:extLst>
              <a:ext uri="{FF2B5EF4-FFF2-40B4-BE49-F238E27FC236}">
                <a16:creationId xmlns:a16="http://schemas.microsoft.com/office/drawing/2014/main" id="{D6C2B524-E6C7-4C16-BCF9-8EC98B59F59B}"/>
              </a:ext>
            </a:extLst>
          </p:cNvPr>
          <p:cNvSpPr txBox="1">
            <a:spLocks noChangeArrowheads="1"/>
          </p:cNvSpPr>
          <p:nvPr/>
        </p:nvSpPr>
        <p:spPr bwMode="auto">
          <a:xfrm>
            <a:off x="2254100" y="2167238"/>
            <a:ext cx="159183" cy="172043"/>
          </a:xfrm>
          <a:prstGeom prst="rect">
            <a:avLst/>
          </a:prstGeom>
          <a:noFill/>
          <a:ln w="25400" algn="ctr">
            <a:noFill/>
            <a:miter lim="800000"/>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eaLnBrk="0" fontAlgn="base" hangingPunct="0">
              <a:spcBef>
                <a:spcPct val="0"/>
              </a:spcBef>
              <a:spcAft>
                <a:spcPts val="1050"/>
              </a:spcAft>
            </a:pPr>
            <a:r>
              <a:rPr lang="fr-FR" altLang="fr-FR" sz="1200" dirty="0">
                <a:latin typeface="Calibri" panose="020F0502020204030204" pitchFamily="34" charset="0"/>
              </a:rPr>
              <a:t>①</a:t>
            </a:r>
            <a:r>
              <a:rPr lang="fr-FR" altLang="fr-FR" sz="825" dirty="0">
                <a:latin typeface="Calibri" panose="020F0502020204030204" pitchFamily="34" charset="0"/>
              </a:rPr>
              <a:t> </a:t>
            </a:r>
            <a:endParaRPr lang="fr-FR" altLang="fr-FR" sz="1800" dirty="0">
              <a:latin typeface="Arial" panose="020B0604020202020204" pitchFamily="34" charset="0"/>
            </a:endParaRPr>
          </a:p>
        </p:txBody>
      </p:sp>
      <p:sp>
        <p:nvSpPr>
          <p:cNvPr id="13" name="Text Box 23">
            <a:extLst>
              <a:ext uri="{FF2B5EF4-FFF2-40B4-BE49-F238E27FC236}">
                <a16:creationId xmlns:a16="http://schemas.microsoft.com/office/drawing/2014/main" id="{7795488C-7F91-4F59-8DA8-429496C52F16}"/>
              </a:ext>
            </a:extLst>
          </p:cNvPr>
          <p:cNvSpPr txBox="1">
            <a:spLocks noChangeArrowheads="1"/>
          </p:cNvSpPr>
          <p:nvPr/>
        </p:nvSpPr>
        <p:spPr bwMode="auto">
          <a:xfrm>
            <a:off x="5951953" y="2181523"/>
            <a:ext cx="185450" cy="184130"/>
          </a:xfrm>
          <a:prstGeom prst="rect">
            <a:avLst/>
          </a:prstGeom>
          <a:noFill/>
          <a:ln w="25400" algn="ctr">
            <a:noFill/>
            <a:miter lim="800000"/>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eaLnBrk="0" fontAlgn="base" hangingPunct="0">
              <a:spcBef>
                <a:spcPct val="0"/>
              </a:spcBef>
              <a:spcAft>
                <a:spcPts val="1050"/>
              </a:spcAft>
            </a:pPr>
            <a:r>
              <a:rPr lang="fr-FR" altLang="fr-FR" sz="1200" dirty="0">
                <a:latin typeface="Calibri" panose="020F0502020204030204" pitchFamily="34" charset="0"/>
              </a:rPr>
              <a:t>②</a:t>
            </a:r>
            <a:endParaRPr lang="fr-FR" altLang="fr-FR" sz="1200" dirty="0">
              <a:latin typeface="Arial" panose="020B0604020202020204" pitchFamily="34" charset="0"/>
            </a:endParaRPr>
          </a:p>
        </p:txBody>
      </p:sp>
      <p:sp>
        <p:nvSpPr>
          <p:cNvPr id="14" name="Text Box 24">
            <a:extLst>
              <a:ext uri="{FF2B5EF4-FFF2-40B4-BE49-F238E27FC236}">
                <a16:creationId xmlns:a16="http://schemas.microsoft.com/office/drawing/2014/main" id="{63278595-C3B1-479C-A700-C2C687EDB1D4}"/>
              </a:ext>
            </a:extLst>
          </p:cNvPr>
          <p:cNvSpPr txBox="1">
            <a:spLocks noChangeArrowheads="1"/>
          </p:cNvSpPr>
          <p:nvPr/>
        </p:nvSpPr>
        <p:spPr bwMode="auto">
          <a:xfrm>
            <a:off x="5936961" y="3482735"/>
            <a:ext cx="269548" cy="234157"/>
          </a:xfrm>
          <a:prstGeom prst="rect">
            <a:avLst/>
          </a:prstGeom>
          <a:noFill/>
          <a:ln w="25400" algn="ctr">
            <a:noFill/>
            <a:miter lim="800000"/>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eaLnBrk="0" fontAlgn="base" hangingPunct="0">
              <a:spcBef>
                <a:spcPct val="0"/>
              </a:spcBef>
              <a:spcAft>
                <a:spcPts val="1050"/>
              </a:spcAft>
            </a:pPr>
            <a:r>
              <a:rPr lang="fr-FR" altLang="fr-FR" sz="675" dirty="0">
                <a:latin typeface="Calibri" panose="020F0502020204030204" pitchFamily="34" charset="0"/>
              </a:rPr>
              <a:t>  </a:t>
            </a:r>
            <a:r>
              <a:rPr kumimoji="0" lang="fr-FR" altLang="fr-FR" sz="12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③</a:t>
            </a:r>
            <a:r>
              <a:rPr lang="fr-FR" altLang="fr-FR" sz="675" dirty="0">
                <a:latin typeface="Calibri" panose="020F0502020204030204" pitchFamily="34" charset="0"/>
              </a:rPr>
              <a:t> </a:t>
            </a:r>
            <a:endParaRPr lang="fr-FR" altLang="fr-FR" sz="1800" dirty="0">
              <a:latin typeface="Arial" panose="020B0604020202020204" pitchFamily="34" charset="0"/>
            </a:endParaRPr>
          </a:p>
        </p:txBody>
      </p:sp>
      <p:cxnSp>
        <p:nvCxnSpPr>
          <p:cNvPr id="15" name="Connecteur : en arc 14">
            <a:extLst>
              <a:ext uri="{FF2B5EF4-FFF2-40B4-BE49-F238E27FC236}">
                <a16:creationId xmlns:a16="http://schemas.microsoft.com/office/drawing/2014/main" id="{97B96F12-FDEA-40F8-BE34-960E4B50B812}"/>
              </a:ext>
            </a:extLst>
          </p:cNvPr>
          <p:cNvCxnSpPr>
            <a:cxnSpLocks/>
            <a:stCxn id="9" idx="4"/>
            <a:endCxn id="11" idx="3"/>
          </p:cNvCxnSpPr>
          <p:nvPr/>
        </p:nvCxnSpPr>
        <p:spPr>
          <a:xfrm rot="5400000">
            <a:off x="5922453" y="2785243"/>
            <a:ext cx="1084846" cy="1125859"/>
          </a:xfrm>
          <a:prstGeom prst="curvedConnector2">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6" name="Connecteur : en arc 15">
            <a:extLst>
              <a:ext uri="{FF2B5EF4-FFF2-40B4-BE49-F238E27FC236}">
                <a16:creationId xmlns:a16="http://schemas.microsoft.com/office/drawing/2014/main" id="{6243EEE2-9EB8-458A-A3FA-7D6978F96C15}"/>
              </a:ext>
            </a:extLst>
          </p:cNvPr>
          <p:cNvCxnSpPr>
            <a:stCxn id="6" idx="3"/>
            <a:endCxn id="8" idx="2"/>
          </p:cNvCxnSpPr>
          <p:nvPr/>
        </p:nvCxnSpPr>
        <p:spPr>
          <a:xfrm>
            <a:off x="1410163" y="2421591"/>
            <a:ext cx="1077991" cy="2442"/>
          </a:xfrm>
          <a:prstGeom prst="curved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ZoneTexte 16">
            <a:extLst>
              <a:ext uri="{FF2B5EF4-FFF2-40B4-BE49-F238E27FC236}">
                <a16:creationId xmlns:a16="http://schemas.microsoft.com/office/drawing/2014/main" id="{D4CEA9D6-D3C8-4D79-AB67-4C5A7A4DA22B}"/>
              </a:ext>
            </a:extLst>
          </p:cNvPr>
          <p:cNvSpPr txBox="1"/>
          <p:nvPr/>
        </p:nvSpPr>
        <p:spPr>
          <a:xfrm>
            <a:off x="554505" y="2601383"/>
            <a:ext cx="1186127" cy="369332"/>
          </a:xfrm>
          <a:prstGeom prst="rect">
            <a:avLst/>
          </a:prstGeom>
          <a:noFill/>
          <a:ln>
            <a:noFill/>
          </a:ln>
        </p:spPr>
        <p:txBody>
          <a:bodyPr wrap="square">
            <a:spAutoFit/>
          </a:bodyPr>
          <a:lstStyle/>
          <a:p>
            <a:pPr algn="ctr" eaLnBrk="0" fontAlgn="base" hangingPunct="0">
              <a:spcBef>
                <a:spcPct val="0"/>
              </a:spcBef>
              <a:spcAft>
                <a:spcPct val="0"/>
              </a:spcAft>
            </a:pPr>
            <a:r>
              <a:rPr lang="fr-FR" altLang="fr-FR" sz="1500" dirty="0">
                <a:latin typeface="Calibri" panose="020F0502020204030204" pitchFamily="34" charset="0"/>
              </a:rPr>
              <a:t>Kinect</a:t>
            </a:r>
            <a:r>
              <a:rPr lang="fr-FR" altLang="fr-FR" sz="1800" dirty="0">
                <a:latin typeface="Calibri" panose="020F0502020204030204" pitchFamily="34" charset="0"/>
              </a:rPr>
              <a:t> </a:t>
            </a:r>
            <a:r>
              <a:rPr lang="fr-FR" altLang="fr-FR" sz="1500" dirty="0">
                <a:latin typeface="Calibri" panose="020F0502020204030204" pitchFamily="34" charset="0"/>
              </a:rPr>
              <a:t>v2</a:t>
            </a:r>
            <a:endParaRPr lang="fr-FR" altLang="fr-FR" sz="3000" dirty="0">
              <a:latin typeface="Arial" panose="020B0604020202020204" pitchFamily="34" charset="0"/>
            </a:endParaRPr>
          </a:p>
        </p:txBody>
      </p:sp>
      <p:sp>
        <p:nvSpPr>
          <p:cNvPr id="22" name="Espace réservé du numéro de diapositive 21">
            <a:extLst>
              <a:ext uri="{FF2B5EF4-FFF2-40B4-BE49-F238E27FC236}">
                <a16:creationId xmlns:a16="http://schemas.microsoft.com/office/drawing/2014/main" id="{D55C8B0F-C2E0-48FD-A0A9-1961B64F2F7E}"/>
              </a:ext>
            </a:extLst>
          </p:cNvPr>
          <p:cNvSpPr>
            <a:spLocks noGrp="1"/>
          </p:cNvSpPr>
          <p:nvPr>
            <p:ph type="sldNum" sz="quarter" idx="12"/>
          </p:nvPr>
        </p:nvSpPr>
        <p:spPr/>
        <p:txBody>
          <a:bodyPr/>
          <a:lstStyle/>
          <a:p>
            <a:fld id="{FF3A1837-5EF7-4F2A-B40C-22A4230E1B36}" type="slidenum">
              <a:rPr lang="fr-FR" smtClean="0"/>
              <a:t>5</a:t>
            </a:fld>
            <a:r>
              <a:rPr lang="fr-FR" dirty="0"/>
              <a:t>/26</a:t>
            </a:r>
          </a:p>
        </p:txBody>
      </p:sp>
      <p:sp>
        <p:nvSpPr>
          <p:cNvPr id="18" name="Google Shape;170;p39">
            <a:extLst>
              <a:ext uri="{FF2B5EF4-FFF2-40B4-BE49-F238E27FC236}">
                <a16:creationId xmlns:a16="http://schemas.microsoft.com/office/drawing/2014/main" id="{A934C321-A10E-4959-B6D4-E99311052184}"/>
              </a:ext>
            </a:extLst>
          </p:cNvPr>
          <p:cNvSpPr txBox="1">
            <a:spLocks/>
          </p:cNvSpPr>
          <p:nvPr/>
        </p:nvSpPr>
        <p:spPr>
          <a:xfrm>
            <a:off x="434323" y="324534"/>
            <a:ext cx="470917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Schéma de fonctionnement du Projet S1</a:t>
            </a:r>
          </a:p>
        </p:txBody>
      </p:sp>
      <p:cxnSp>
        <p:nvCxnSpPr>
          <p:cNvPr id="19" name="Google Shape;172;p39">
            <a:extLst>
              <a:ext uri="{FF2B5EF4-FFF2-40B4-BE49-F238E27FC236}">
                <a16:creationId xmlns:a16="http://schemas.microsoft.com/office/drawing/2014/main" id="{F0630E1F-AE6F-45E1-8253-DE2EEB377B0A}"/>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297342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e 2">
            <a:extLst>
              <a:ext uri="{FF2B5EF4-FFF2-40B4-BE49-F238E27FC236}">
                <a16:creationId xmlns:a16="http://schemas.microsoft.com/office/drawing/2014/main" id="{E2F4EA58-03BE-48F7-992F-57A610A224E2}"/>
              </a:ext>
            </a:extLst>
          </p:cNvPr>
          <p:cNvGrpSpPr/>
          <p:nvPr/>
        </p:nvGrpSpPr>
        <p:grpSpPr>
          <a:xfrm>
            <a:off x="61807" y="1981899"/>
            <a:ext cx="3239987" cy="1594441"/>
            <a:chOff x="61807" y="1981899"/>
            <a:chExt cx="3239987" cy="1594441"/>
          </a:xfrm>
        </p:grpSpPr>
        <p:sp>
          <p:nvSpPr>
            <p:cNvPr id="7" name="ZoneTexte 6">
              <a:extLst>
                <a:ext uri="{FF2B5EF4-FFF2-40B4-BE49-F238E27FC236}">
                  <a16:creationId xmlns:a16="http://schemas.microsoft.com/office/drawing/2014/main" id="{C6B84CE2-1236-4D68-B66A-163982697753}"/>
                </a:ext>
              </a:extLst>
            </p:cNvPr>
            <p:cNvSpPr txBox="1"/>
            <p:nvPr/>
          </p:nvSpPr>
          <p:spPr>
            <a:xfrm>
              <a:off x="1503361" y="1981899"/>
              <a:ext cx="357790" cy="715581"/>
            </a:xfrm>
            <a:prstGeom prst="rect">
              <a:avLst/>
            </a:prstGeom>
            <a:noFill/>
          </p:spPr>
          <p:txBody>
            <a:bodyPr wrap="none" rtlCol="0">
              <a:spAutoFit/>
            </a:bodyPr>
            <a:lstStyle/>
            <a:p>
              <a:r>
                <a:rPr lang="fr-FR" sz="4050" dirty="0">
                  <a:latin typeface="Bahnschrift" panose="020B0502040204020203" pitchFamily="34" charset="0"/>
                </a:rPr>
                <a:t>1</a:t>
              </a:r>
            </a:p>
          </p:txBody>
        </p:sp>
        <p:cxnSp>
          <p:nvCxnSpPr>
            <p:cNvPr id="9" name="Google Shape;172;p39">
              <a:extLst>
                <a:ext uri="{FF2B5EF4-FFF2-40B4-BE49-F238E27FC236}">
                  <a16:creationId xmlns:a16="http://schemas.microsoft.com/office/drawing/2014/main" id="{62E14589-8CB4-4F6F-B5AF-A1F2C9D516D5}"/>
                </a:ext>
              </a:extLst>
            </p:cNvPr>
            <p:cNvCxnSpPr>
              <a:cxnSpLocks/>
            </p:cNvCxnSpPr>
            <p:nvPr/>
          </p:nvCxnSpPr>
          <p:spPr>
            <a:xfrm>
              <a:off x="1346794" y="2571750"/>
              <a:ext cx="659011" cy="0"/>
            </a:xfrm>
            <a:prstGeom prst="straightConnector1">
              <a:avLst/>
            </a:prstGeom>
            <a:noFill/>
            <a:ln w="19050"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9" name="ZoneTexte 18">
              <a:extLst>
                <a:ext uri="{FF2B5EF4-FFF2-40B4-BE49-F238E27FC236}">
                  <a16:creationId xmlns:a16="http://schemas.microsoft.com/office/drawing/2014/main" id="{FA482FFB-0F5F-4D18-B8F2-A71FF7BD74A2}"/>
                </a:ext>
              </a:extLst>
            </p:cNvPr>
            <p:cNvSpPr txBox="1"/>
            <p:nvPr/>
          </p:nvSpPr>
          <p:spPr>
            <a:xfrm>
              <a:off x="61807" y="2674398"/>
              <a:ext cx="3228974" cy="323165"/>
            </a:xfrm>
            <a:prstGeom prst="rect">
              <a:avLst/>
            </a:prstGeom>
            <a:noFill/>
          </p:spPr>
          <p:txBody>
            <a:bodyPr wrap="square" rtlCol="0">
              <a:spAutoFit/>
            </a:bodyPr>
            <a:lstStyle/>
            <a:p>
              <a:pPr algn="ctr"/>
              <a:r>
                <a:rPr lang="fr-FR" sz="1500" dirty="0">
                  <a:latin typeface="Bahnschrift" panose="020B0502040204020203" pitchFamily="34" charset="0"/>
                </a:rPr>
                <a:t>CAPTURER</a:t>
              </a:r>
            </a:p>
          </p:txBody>
        </p:sp>
        <p:sp>
          <p:nvSpPr>
            <p:cNvPr id="21" name="ZoneTexte 20">
              <a:extLst>
                <a:ext uri="{FF2B5EF4-FFF2-40B4-BE49-F238E27FC236}">
                  <a16:creationId xmlns:a16="http://schemas.microsoft.com/office/drawing/2014/main" id="{E1202F1A-2603-48B4-88CB-7A0ED9A9C887}"/>
                </a:ext>
              </a:extLst>
            </p:cNvPr>
            <p:cNvSpPr txBox="1"/>
            <p:nvPr/>
          </p:nvSpPr>
          <p:spPr>
            <a:xfrm>
              <a:off x="72820" y="3114675"/>
              <a:ext cx="3228974" cy="461665"/>
            </a:xfrm>
            <a:prstGeom prst="rect">
              <a:avLst/>
            </a:prstGeom>
            <a:noFill/>
          </p:spPr>
          <p:txBody>
            <a:bodyPr wrap="square" rtlCol="0">
              <a:spAutoFit/>
            </a:bodyPr>
            <a:lstStyle/>
            <a:p>
              <a:pPr algn="ctr"/>
              <a:r>
                <a:rPr lang="fr-FR" sz="1200" dirty="0">
                  <a:latin typeface="Bahnschrift" panose="020B0502040204020203" pitchFamily="34" charset="0"/>
                </a:rPr>
                <a:t>Capturer</a:t>
              </a:r>
            </a:p>
            <a:p>
              <a:pPr algn="ctr"/>
              <a:r>
                <a:rPr lang="fr-FR" sz="1200" dirty="0">
                  <a:latin typeface="Bahnschrift" panose="020B0502040204020203" pitchFamily="34" charset="0"/>
                </a:rPr>
                <a:t>l’environnement.</a:t>
              </a:r>
            </a:p>
          </p:txBody>
        </p:sp>
      </p:grpSp>
      <p:grpSp>
        <p:nvGrpSpPr>
          <p:cNvPr id="11" name="Groupe 10">
            <a:extLst>
              <a:ext uri="{FF2B5EF4-FFF2-40B4-BE49-F238E27FC236}">
                <a16:creationId xmlns:a16="http://schemas.microsoft.com/office/drawing/2014/main" id="{7EB65AF3-683C-4637-B86E-E8D86D3D3982}"/>
              </a:ext>
            </a:extLst>
          </p:cNvPr>
          <p:cNvGrpSpPr/>
          <p:nvPr/>
        </p:nvGrpSpPr>
        <p:grpSpPr>
          <a:xfrm>
            <a:off x="5739771" y="1981899"/>
            <a:ext cx="3228974" cy="1594441"/>
            <a:chOff x="5739771" y="1981899"/>
            <a:chExt cx="3228974" cy="1594441"/>
          </a:xfrm>
        </p:grpSpPr>
        <p:sp>
          <p:nvSpPr>
            <p:cNvPr id="12" name="ZoneTexte 11">
              <a:extLst>
                <a:ext uri="{FF2B5EF4-FFF2-40B4-BE49-F238E27FC236}">
                  <a16:creationId xmlns:a16="http://schemas.microsoft.com/office/drawing/2014/main" id="{ADBCD326-C9F8-4078-B2D9-8F8FD2A0F883}"/>
                </a:ext>
              </a:extLst>
            </p:cNvPr>
            <p:cNvSpPr txBox="1"/>
            <p:nvPr/>
          </p:nvSpPr>
          <p:spPr>
            <a:xfrm>
              <a:off x="7124868" y="1981899"/>
              <a:ext cx="458780" cy="715581"/>
            </a:xfrm>
            <a:prstGeom prst="rect">
              <a:avLst/>
            </a:prstGeom>
            <a:noFill/>
          </p:spPr>
          <p:txBody>
            <a:bodyPr wrap="none" rtlCol="0">
              <a:spAutoFit/>
            </a:bodyPr>
            <a:lstStyle/>
            <a:p>
              <a:r>
                <a:rPr lang="fr-FR" sz="4050" dirty="0">
                  <a:latin typeface="Bahnschrift" panose="020B0502040204020203" pitchFamily="34" charset="0"/>
                </a:rPr>
                <a:t>3</a:t>
              </a:r>
            </a:p>
          </p:txBody>
        </p:sp>
        <p:cxnSp>
          <p:nvCxnSpPr>
            <p:cNvPr id="13" name="Google Shape;172;p39">
              <a:extLst>
                <a:ext uri="{FF2B5EF4-FFF2-40B4-BE49-F238E27FC236}">
                  <a16:creationId xmlns:a16="http://schemas.microsoft.com/office/drawing/2014/main" id="{3A379A1F-AC44-48F0-B49B-C7444D714BF5}"/>
                </a:ext>
              </a:extLst>
            </p:cNvPr>
            <p:cNvCxnSpPr>
              <a:cxnSpLocks/>
            </p:cNvCxnSpPr>
            <p:nvPr/>
          </p:nvCxnSpPr>
          <p:spPr>
            <a:xfrm>
              <a:off x="7024753" y="2571750"/>
              <a:ext cx="659011" cy="0"/>
            </a:xfrm>
            <a:prstGeom prst="straightConnector1">
              <a:avLst/>
            </a:prstGeom>
            <a:noFill/>
            <a:ln w="19050"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4" name="ZoneTexte 13">
              <a:extLst>
                <a:ext uri="{FF2B5EF4-FFF2-40B4-BE49-F238E27FC236}">
                  <a16:creationId xmlns:a16="http://schemas.microsoft.com/office/drawing/2014/main" id="{552CF304-9695-42E3-8749-6CA7FF7FBA12}"/>
                </a:ext>
              </a:extLst>
            </p:cNvPr>
            <p:cNvSpPr txBox="1"/>
            <p:nvPr/>
          </p:nvSpPr>
          <p:spPr>
            <a:xfrm>
              <a:off x="5739771" y="2674398"/>
              <a:ext cx="3228974" cy="323165"/>
            </a:xfrm>
            <a:prstGeom prst="rect">
              <a:avLst/>
            </a:prstGeom>
            <a:noFill/>
          </p:spPr>
          <p:txBody>
            <a:bodyPr wrap="square" rtlCol="0">
              <a:spAutoFit/>
            </a:bodyPr>
            <a:lstStyle/>
            <a:p>
              <a:pPr algn="ctr"/>
              <a:r>
                <a:rPr lang="fr-FR" sz="1500" dirty="0">
                  <a:latin typeface="Bahnschrift" panose="020B0502040204020203" pitchFamily="34" charset="0"/>
                </a:rPr>
                <a:t>ENREGISTRER</a:t>
              </a:r>
            </a:p>
          </p:txBody>
        </p:sp>
        <p:sp>
          <p:nvSpPr>
            <p:cNvPr id="15" name="ZoneTexte 14">
              <a:extLst>
                <a:ext uri="{FF2B5EF4-FFF2-40B4-BE49-F238E27FC236}">
                  <a16:creationId xmlns:a16="http://schemas.microsoft.com/office/drawing/2014/main" id="{3C41AF04-6E31-45DF-A44D-A8176AB3E88A}"/>
                </a:ext>
              </a:extLst>
            </p:cNvPr>
            <p:cNvSpPr txBox="1"/>
            <p:nvPr/>
          </p:nvSpPr>
          <p:spPr>
            <a:xfrm>
              <a:off x="5739771" y="3114675"/>
              <a:ext cx="3228974" cy="461665"/>
            </a:xfrm>
            <a:prstGeom prst="rect">
              <a:avLst/>
            </a:prstGeom>
            <a:noFill/>
          </p:spPr>
          <p:txBody>
            <a:bodyPr wrap="square" rtlCol="0">
              <a:spAutoFit/>
            </a:bodyPr>
            <a:lstStyle/>
            <a:p>
              <a:pPr algn="ctr"/>
              <a:r>
                <a:rPr lang="fr-FR" sz="1200" dirty="0">
                  <a:latin typeface="Bahnschrift" panose="020B0502040204020203" pitchFamily="34" charset="0"/>
                </a:rPr>
                <a:t>Enregistrer les positions</a:t>
              </a:r>
            </a:p>
            <a:p>
              <a:pPr algn="ctr"/>
              <a:r>
                <a:rPr lang="fr-FR" sz="1200" dirty="0">
                  <a:latin typeface="Bahnschrift" panose="020B0502040204020203" pitchFamily="34" charset="0"/>
                </a:rPr>
                <a:t>sur le disque dur.</a:t>
              </a:r>
            </a:p>
          </p:txBody>
        </p:sp>
      </p:grpSp>
      <p:grpSp>
        <p:nvGrpSpPr>
          <p:cNvPr id="4" name="Groupe 3">
            <a:extLst>
              <a:ext uri="{FF2B5EF4-FFF2-40B4-BE49-F238E27FC236}">
                <a16:creationId xmlns:a16="http://schemas.microsoft.com/office/drawing/2014/main" id="{ECB25DC7-E9EC-473F-957E-4B07BBEA1D4B}"/>
              </a:ext>
            </a:extLst>
          </p:cNvPr>
          <p:cNvGrpSpPr/>
          <p:nvPr/>
        </p:nvGrpSpPr>
        <p:grpSpPr>
          <a:xfrm>
            <a:off x="2900787" y="1981899"/>
            <a:ext cx="3239990" cy="1594441"/>
            <a:chOff x="2968393" y="1981899"/>
            <a:chExt cx="3239990" cy="1594441"/>
          </a:xfrm>
        </p:grpSpPr>
        <p:sp>
          <p:nvSpPr>
            <p:cNvPr id="16" name="ZoneTexte 15">
              <a:extLst>
                <a:ext uri="{FF2B5EF4-FFF2-40B4-BE49-F238E27FC236}">
                  <a16:creationId xmlns:a16="http://schemas.microsoft.com/office/drawing/2014/main" id="{16C77E47-0A24-47CA-8310-068AE912BE4A}"/>
                </a:ext>
              </a:extLst>
            </p:cNvPr>
            <p:cNvSpPr txBox="1"/>
            <p:nvPr/>
          </p:nvSpPr>
          <p:spPr>
            <a:xfrm>
              <a:off x="4378490" y="1981899"/>
              <a:ext cx="452368" cy="715581"/>
            </a:xfrm>
            <a:prstGeom prst="rect">
              <a:avLst/>
            </a:prstGeom>
            <a:noFill/>
          </p:spPr>
          <p:txBody>
            <a:bodyPr wrap="none" rtlCol="0">
              <a:spAutoFit/>
            </a:bodyPr>
            <a:lstStyle/>
            <a:p>
              <a:r>
                <a:rPr lang="fr-FR" sz="4050" dirty="0">
                  <a:latin typeface="Bahnschrift" panose="020B0502040204020203" pitchFamily="34" charset="0"/>
                </a:rPr>
                <a:t>2</a:t>
              </a:r>
            </a:p>
          </p:txBody>
        </p:sp>
        <p:cxnSp>
          <p:nvCxnSpPr>
            <p:cNvPr id="17" name="Google Shape;172;p39">
              <a:extLst>
                <a:ext uri="{FF2B5EF4-FFF2-40B4-BE49-F238E27FC236}">
                  <a16:creationId xmlns:a16="http://schemas.microsoft.com/office/drawing/2014/main" id="{BBE98864-6025-4628-9D3B-4517858F2E45}"/>
                </a:ext>
              </a:extLst>
            </p:cNvPr>
            <p:cNvCxnSpPr>
              <a:cxnSpLocks/>
            </p:cNvCxnSpPr>
            <p:nvPr/>
          </p:nvCxnSpPr>
          <p:spPr>
            <a:xfrm>
              <a:off x="4253381" y="2571750"/>
              <a:ext cx="659011" cy="0"/>
            </a:xfrm>
            <a:prstGeom prst="straightConnector1">
              <a:avLst/>
            </a:prstGeom>
            <a:noFill/>
            <a:ln w="19050"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8" name="ZoneTexte 17">
              <a:extLst>
                <a:ext uri="{FF2B5EF4-FFF2-40B4-BE49-F238E27FC236}">
                  <a16:creationId xmlns:a16="http://schemas.microsoft.com/office/drawing/2014/main" id="{CA064DB1-438F-47D8-98C3-6C414C7D6D0E}"/>
                </a:ext>
              </a:extLst>
            </p:cNvPr>
            <p:cNvSpPr txBox="1"/>
            <p:nvPr/>
          </p:nvSpPr>
          <p:spPr>
            <a:xfrm>
              <a:off x="2968393" y="2674398"/>
              <a:ext cx="3228974" cy="323165"/>
            </a:xfrm>
            <a:prstGeom prst="rect">
              <a:avLst/>
            </a:prstGeom>
            <a:noFill/>
          </p:spPr>
          <p:txBody>
            <a:bodyPr wrap="square" rtlCol="0">
              <a:spAutoFit/>
            </a:bodyPr>
            <a:lstStyle/>
            <a:p>
              <a:pPr algn="ctr"/>
              <a:r>
                <a:rPr lang="fr-FR" sz="1500" dirty="0">
                  <a:latin typeface="Bahnschrift" panose="020B0502040204020203" pitchFamily="34" charset="0"/>
                </a:rPr>
                <a:t>TRAITER</a:t>
              </a:r>
            </a:p>
          </p:txBody>
        </p:sp>
        <p:sp>
          <p:nvSpPr>
            <p:cNvPr id="20" name="ZoneTexte 19">
              <a:extLst>
                <a:ext uri="{FF2B5EF4-FFF2-40B4-BE49-F238E27FC236}">
                  <a16:creationId xmlns:a16="http://schemas.microsoft.com/office/drawing/2014/main" id="{40188F16-F10F-4001-9805-96951CB94C06}"/>
                </a:ext>
              </a:extLst>
            </p:cNvPr>
            <p:cNvSpPr txBox="1"/>
            <p:nvPr/>
          </p:nvSpPr>
          <p:spPr>
            <a:xfrm>
              <a:off x="2979409" y="3114675"/>
              <a:ext cx="3228974" cy="461665"/>
            </a:xfrm>
            <a:prstGeom prst="rect">
              <a:avLst/>
            </a:prstGeom>
            <a:noFill/>
          </p:spPr>
          <p:txBody>
            <a:bodyPr wrap="square" rtlCol="0">
              <a:spAutoFit/>
            </a:bodyPr>
            <a:lstStyle/>
            <a:p>
              <a:pPr algn="ctr"/>
              <a:r>
                <a:rPr lang="fr-FR" sz="1200" dirty="0">
                  <a:latin typeface="Bahnschrift" panose="020B0502040204020203" pitchFamily="34" charset="0"/>
                </a:rPr>
                <a:t>Extraire la position</a:t>
              </a:r>
            </a:p>
            <a:p>
              <a:pPr algn="ctr"/>
              <a:r>
                <a:rPr lang="fr-FR" sz="1200" dirty="0">
                  <a:latin typeface="Bahnschrift" panose="020B0502040204020203" pitchFamily="34" charset="0"/>
                </a:rPr>
                <a:t>des joints.</a:t>
              </a:r>
            </a:p>
          </p:txBody>
        </p:sp>
      </p:grpSp>
      <p:sp>
        <p:nvSpPr>
          <p:cNvPr id="2" name="Espace réservé du numéro de diapositive 1">
            <a:extLst>
              <a:ext uri="{FF2B5EF4-FFF2-40B4-BE49-F238E27FC236}">
                <a16:creationId xmlns:a16="http://schemas.microsoft.com/office/drawing/2014/main" id="{94EDBE68-30CC-43AE-9530-D79A71A8D396}"/>
              </a:ext>
            </a:extLst>
          </p:cNvPr>
          <p:cNvSpPr>
            <a:spLocks noGrp="1"/>
          </p:cNvSpPr>
          <p:nvPr>
            <p:ph type="sldNum" sz="quarter" idx="12"/>
          </p:nvPr>
        </p:nvSpPr>
        <p:spPr/>
        <p:txBody>
          <a:bodyPr/>
          <a:lstStyle/>
          <a:p>
            <a:fld id="{FF3A1837-5EF7-4F2A-B40C-22A4230E1B36}" type="slidenum">
              <a:rPr lang="fr-FR" smtClean="0"/>
              <a:t>6</a:t>
            </a:fld>
            <a:r>
              <a:rPr lang="fr-FR" dirty="0"/>
              <a:t>/26</a:t>
            </a:r>
          </a:p>
        </p:txBody>
      </p:sp>
      <p:sp>
        <p:nvSpPr>
          <p:cNvPr id="22" name="Google Shape;170;p39">
            <a:extLst>
              <a:ext uri="{FF2B5EF4-FFF2-40B4-BE49-F238E27FC236}">
                <a16:creationId xmlns:a16="http://schemas.microsoft.com/office/drawing/2014/main" id="{F1DC4224-0DA1-435E-B50E-59082D318EFE}"/>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Projet S2</a:t>
            </a:r>
          </a:p>
        </p:txBody>
      </p:sp>
      <p:cxnSp>
        <p:nvCxnSpPr>
          <p:cNvPr id="23" name="Google Shape;172;p39">
            <a:extLst>
              <a:ext uri="{FF2B5EF4-FFF2-40B4-BE49-F238E27FC236}">
                <a16:creationId xmlns:a16="http://schemas.microsoft.com/office/drawing/2014/main" id="{D7627561-6F92-46B0-AAF2-2E460FEBED06}"/>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727716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2">
            <a:extLst>
              <a:ext uri="{FF2B5EF4-FFF2-40B4-BE49-F238E27FC236}">
                <a16:creationId xmlns:a16="http://schemas.microsoft.com/office/drawing/2014/main" id="{51ADDF8F-D3FA-4063-A0AE-54682F27CDDB}"/>
              </a:ext>
            </a:extLst>
          </p:cNvPr>
          <p:cNvSpPr>
            <a:spLocks noChangeArrowheads="1"/>
          </p:cNvSpPr>
          <p:nvPr/>
        </p:nvSpPr>
        <p:spPr bwMode="auto">
          <a:xfrm>
            <a:off x="1554934" y="2185449"/>
            <a:ext cx="2765311" cy="1462270"/>
          </a:xfrm>
          <a:prstGeom prst="rect">
            <a:avLst/>
          </a:prstGeom>
          <a:solidFill>
            <a:srgbClr val="F5B183"/>
          </a:solidFill>
          <a:ln w="19050"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algn="ctr" eaLnBrk="0" fontAlgn="base" hangingPunct="0">
              <a:spcBef>
                <a:spcPct val="0"/>
              </a:spcBef>
              <a:spcAft>
                <a:spcPct val="0"/>
              </a:spcAft>
            </a:pPr>
            <a:r>
              <a:rPr lang="fr-FR" altLang="fr-FR" sz="1050" dirty="0">
                <a:latin typeface="Calibri" panose="020F0502020204030204" pitchFamily="34" charset="0"/>
              </a:rPr>
              <a:t>Container IAI</a:t>
            </a:r>
            <a:endParaRPr lang="fr-FR" altLang="fr-FR" sz="1050" dirty="0">
              <a:latin typeface="Arial" panose="020B0604020202020204" pitchFamily="34" charset="0"/>
            </a:endParaRPr>
          </a:p>
        </p:txBody>
      </p:sp>
      <p:sp>
        <p:nvSpPr>
          <p:cNvPr id="22" name="Rectangle 3">
            <a:extLst>
              <a:ext uri="{FF2B5EF4-FFF2-40B4-BE49-F238E27FC236}">
                <a16:creationId xmlns:a16="http://schemas.microsoft.com/office/drawing/2014/main" id="{254E1B7C-E91C-4A65-83DF-595197DDD214}"/>
              </a:ext>
            </a:extLst>
          </p:cNvPr>
          <p:cNvSpPr>
            <a:spLocks noChangeArrowheads="1"/>
          </p:cNvSpPr>
          <p:nvPr/>
        </p:nvSpPr>
        <p:spPr bwMode="auto">
          <a:xfrm>
            <a:off x="1444695" y="1358339"/>
            <a:ext cx="7438741" cy="3370389"/>
          </a:xfrm>
          <a:prstGeom prst="rect">
            <a:avLst/>
          </a:prstGeom>
          <a:noFill/>
          <a:ln w="25400" algn="ctr">
            <a:solidFill>
              <a:schemeClr val="tx1"/>
            </a:solidFill>
            <a:miter lim="800000"/>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eaLnBrk="0" fontAlgn="base" hangingPunct="0">
              <a:spcBef>
                <a:spcPct val="0"/>
              </a:spcBef>
              <a:spcAft>
                <a:spcPct val="0"/>
              </a:spcAft>
            </a:pPr>
            <a:r>
              <a:rPr lang="fr-FR" altLang="fr-FR" sz="1800" dirty="0">
                <a:latin typeface="Calibri" panose="020F0502020204030204" pitchFamily="34" charset="0"/>
              </a:rPr>
              <a:t>Ordinateur Hôte</a:t>
            </a:r>
            <a:endParaRPr lang="fr-FR" altLang="fr-FR" sz="3000" dirty="0">
              <a:latin typeface="Arial" panose="020B0604020202020204" pitchFamily="34" charset="0"/>
            </a:endParaRPr>
          </a:p>
        </p:txBody>
      </p:sp>
      <p:sp>
        <p:nvSpPr>
          <p:cNvPr id="23" name="Rectangle 4">
            <a:extLst>
              <a:ext uri="{FF2B5EF4-FFF2-40B4-BE49-F238E27FC236}">
                <a16:creationId xmlns:a16="http://schemas.microsoft.com/office/drawing/2014/main" id="{CB7624E8-3603-405E-99E7-FD39FB629FF2}"/>
              </a:ext>
            </a:extLst>
          </p:cNvPr>
          <p:cNvSpPr>
            <a:spLocks noChangeArrowheads="1"/>
          </p:cNvSpPr>
          <p:nvPr/>
        </p:nvSpPr>
        <p:spPr bwMode="auto">
          <a:xfrm>
            <a:off x="5453747" y="2144127"/>
            <a:ext cx="3250965" cy="1462271"/>
          </a:xfrm>
          <a:prstGeom prst="rect">
            <a:avLst/>
          </a:prstGeom>
          <a:solidFill>
            <a:srgbClr val="BED7EF"/>
          </a:solidFill>
          <a:ln w="19050"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algn="ctr" eaLnBrk="0" fontAlgn="base" hangingPunct="0">
              <a:spcBef>
                <a:spcPct val="0"/>
              </a:spcBef>
              <a:spcAft>
                <a:spcPct val="0"/>
              </a:spcAft>
            </a:pPr>
            <a:r>
              <a:rPr lang="fr-FR" altLang="fr-FR" sz="1050" dirty="0">
                <a:latin typeface="Calibri" panose="020F0502020204030204" pitchFamily="34" charset="0"/>
              </a:rPr>
              <a:t>Container OpenPose</a:t>
            </a:r>
            <a:endParaRPr lang="fr-FR" altLang="fr-FR" sz="2400" dirty="0">
              <a:latin typeface="Arial" panose="020B0604020202020204" pitchFamily="34" charset="0"/>
            </a:endParaRPr>
          </a:p>
        </p:txBody>
      </p:sp>
      <p:sp>
        <p:nvSpPr>
          <p:cNvPr id="24" name="Text Box 5">
            <a:extLst>
              <a:ext uri="{FF2B5EF4-FFF2-40B4-BE49-F238E27FC236}">
                <a16:creationId xmlns:a16="http://schemas.microsoft.com/office/drawing/2014/main" id="{39F2FA96-880F-44A1-B1A1-38C6E4549108}"/>
              </a:ext>
            </a:extLst>
          </p:cNvPr>
          <p:cNvSpPr txBox="1">
            <a:spLocks noChangeArrowheads="1"/>
          </p:cNvSpPr>
          <p:nvPr/>
        </p:nvSpPr>
        <p:spPr bwMode="auto">
          <a:xfrm>
            <a:off x="5453745" y="3285116"/>
            <a:ext cx="504232" cy="53342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eaLnBrk="0" fontAlgn="base" hangingPunct="0">
              <a:spcBef>
                <a:spcPct val="0"/>
              </a:spcBef>
              <a:spcAft>
                <a:spcPts val="1050"/>
              </a:spcAft>
            </a:pPr>
            <a:r>
              <a:rPr lang="fr-FR" altLang="fr-FR" sz="1200" dirty="0">
                <a:latin typeface="Calibri" panose="020F0502020204030204" pitchFamily="34" charset="0"/>
              </a:rPr>
              <a:t>③ </a:t>
            </a:r>
            <a:endParaRPr lang="fr-FR" altLang="fr-FR" sz="1200" dirty="0">
              <a:latin typeface="Arial" panose="020B0604020202020204" pitchFamily="34" charset="0"/>
            </a:endParaRPr>
          </a:p>
        </p:txBody>
      </p:sp>
      <p:sp>
        <p:nvSpPr>
          <p:cNvPr id="25" name="Rectangle 6">
            <a:extLst>
              <a:ext uri="{FF2B5EF4-FFF2-40B4-BE49-F238E27FC236}">
                <a16:creationId xmlns:a16="http://schemas.microsoft.com/office/drawing/2014/main" id="{46B9AF71-E1F8-4A26-B7E7-944EED895125}"/>
              </a:ext>
            </a:extLst>
          </p:cNvPr>
          <p:cNvSpPr>
            <a:spLocks noChangeArrowheads="1"/>
          </p:cNvSpPr>
          <p:nvPr/>
        </p:nvSpPr>
        <p:spPr bwMode="auto">
          <a:xfrm>
            <a:off x="499351" y="2164096"/>
            <a:ext cx="475040" cy="214963"/>
          </a:xfrm>
          <a:prstGeom prst="rect">
            <a:avLst/>
          </a:prstGeom>
          <a:solidFill>
            <a:schemeClr val="tx1"/>
          </a:solidFill>
          <a:ln w="25400" algn="ctr">
            <a:solidFill>
              <a:schemeClr val="tx1"/>
            </a:solidFill>
            <a:miter lim="800000"/>
            <a:headEnd/>
            <a:tailEnd/>
          </a:ln>
          <a:effectLst/>
        </p:spPr>
        <p:txBody>
          <a:bodyPr vert="horz" wrap="square" lIns="27432" tIns="27432" rIns="27432" bIns="27432" numCol="1" anchor="t" anchorCtr="0" compatLnSpc="1">
            <a:prstTxWarp prst="textNoShape">
              <a:avLst/>
            </a:prstTxWarp>
          </a:bodyPr>
          <a:lstStyle/>
          <a:p>
            <a:endParaRPr lang="fr-FR" sz="1013"/>
          </a:p>
        </p:txBody>
      </p:sp>
      <p:sp>
        <p:nvSpPr>
          <p:cNvPr id="26" name="AutoShape 7">
            <a:extLst>
              <a:ext uri="{FF2B5EF4-FFF2-40B4-BE49-F238E27FC236}">
                <a16:creationId xmlns:a16="http://schemas.microsoft.com/office/drawing/2014/main" id="{0BD9CB76-3B98-47F2-A697-665E1FC015C4}"/>
              </a:ext>
            </a:extLst>
          </p:cNvPr>
          <p:cNvSpPr>
            <a:spLocks noChangeArrowheads="1"/>
          </p:cNvSpPr>
          <p:nvPr/>
        </p:nvSpPr>
        <p:spPr bwMode="auto">
          <a:xfrm rot="5400000">
            <a:off x="164986" y="2007514"/>
            <a:ext cx="559964" cy="528116"/>
          </a:xfrm>
          <a:prstGeom prst="triangle">
            <a:avLst>
              <a:gd name="adj" fmla="val 50000"/>
            </a:avLst>
          </a:prstGeom>
          <a:solidFill>
            <a:schemeClr val="tx1"/>
          </a:solidFill>
          <a:ln w="25400" algn="ctr">
            <a:solidFill>
              <a:schemeClr val="tx1"/>
            </a:solidFill>
            <a:miter lim="800000"/>
            <a:headEnd/>
            <a:tailEnd/>
          </a:ln>
          <a:effectLst/>
        </p:spPr>
        <p:txBody>
          <a:bodyPr vert="horz" wrap="square" lIns="27432" tIns="27432" rIns="27432" bIns="27432" numCol="1" anchor="t" anchorCtr="0" compatLnSpc="1">
            <a:prstTxWarp prst="textNoShape">
              <a:avLst/>
            </a:prstTxWarp>
          </a:bodyPr>
          <a:lstStyle/>
          <a:p>
            <a:endParaRPr lang="fr-FR" sz="1013"/>
          </a:p>
        </p:txBody>
      </p:sp>
      <p:sp>
        <p:nvSpPr>
          <p:cNvPr id="27" name="Text Box 8">
            <a:extLst>
              <a:ext uri="{FF2B5EF4-FFF2-40B4-BE49-F238E27FC236}">
                <a16:creationId xmlns:a16="http://schemas.microsoft.com/office/drawing/2014/main" id="{4D3ED6DB-90DB-4C51-88CA-BC4DCE35D050}"/>
              </a:ext>
            </a:extLst>
          </p:cNvPr>
          <p:cNvSpPr txBox="1">
            <a:spLocks noChangeArrowheads="1"/>
          </p:cNvSpPr>
          <p:nvPr/>
        </p:nvSpPr>
        <p:spPr bwMode="auto">
          <a:xfrm>
            <a:off x="260570" y="2410720"/>
            <a:ext cx="934155" cy="166172"/>
          </a:xfrm>
          <a:prstGeom prst="rect">
            <a:avLst/>
          </a:prstGeom>
          <a:noFill/>
          <a:ln w="25400" algn="ctr">
            <a:noFill/>
            <a:miter lim="800000"/>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algn="ctr" eaLnBrk="0" fontAlgn="base" hangingPunct="0">
              <a:spcBef>
                <a:spcPct val="0"/>
              </a:spcBef>
              <a:spcAft>
                <a:spcPct val="0"/>
              </a:spcAft>
            </a:pPr>
            <a:r>
              <a:rPr lang="fr-FR" altLang="fr-FR" sz="1050" dirty="0">
                <a:latin typeface="Calibri" panose="020F0502020204030204" pitchFamily="34" charset="0"/>
              </a:rPr>
              <a:t>Kinect v2</a:t>
            </a:r>
            <a:endParaRPr lang="fr-FR" altLang="fr-FR" sz="2400" dirty="0">
              <a:latin typeface="Arial" panose="020B0604020202020204" pitchFamily="34" charset="0"/>
            </a:endParaRPr>
          </a:p>
        </p:txBody>
      </p:sp>
      <p:cxnSp>
        <p:nvCxnSpPr>
          <p:cNvPr id="28" name="AutoShape 9">
            <a:extLst>
              <a:ext uri="{FF2B5EF4-FFF2-40B4-BE49-F238E27FC236}">
                <a16:creationId xmlns:a16="http://schemas.microsoft.com/office/drawing/2014/main" id="{6E8F085F-AC38-48F3-AD02-8FBD0892BD1F}"/>
              </a:ext>
            </a:extLst>
          </p:cNvPr>
          <p:cNvCxnSpPr>
            <a:cxnSpLocks noChangeShapeType="1"/>
          </p:cNvCxnSpPr>
          <p:nvPr/>
        </p:nvCxnSpPr>
        <p:spPr bwMode="auto">
          <a:xfrm>
            <a:off x="979571" y="2286598"/>
            <a:ext cx="575363" cy="0"/>
          </a:xfrm>
          <a:prstGeom prst="straightConnector1">
            <a:avLst/>
          </a:prstGeom>
          <a:ln w="12700">
            <a:solidFill>
              <a:schemeClr val="tx1"/>
            </a:solidFill>
            <a:headEnd/>
            <a:tailEn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000000"/>
                  </a:outerShdw>
                </a:effectLst>
              </a14:hiddenEffects>
            </a:ext>
          </a:extLst>
        </p:spPr>
        <p:style>
          <a:lnRef idx="1">
            <a:schemeClr val="dk1"/>
          </a:lnRef>
          <a:fillRef idx="0">
            <a:schemeClr val="dk1"/>
          </a:fillRef>
          <a:effectRef idx="0">
            <a:schemeClr val="dk1"/>
          </a:effectRef>
          <a:fontRef idx="minor">
            <a:schemeClr val="tx1"/>
          </a:fontRef>
        </p:style>
      </p:cxnSp>
      <p:sp>
        <p:nvSpPr>
          <p:cNvPr id="29" name="Oval 10">
            <a:extLst>
              <a:ext uri="{FF2B5EF4-FFF2-40B4-BE49-F238E27FC236}">
                <a16:creationId xmlns:a16="http://schemas.microsoft.com/office/drawing/2014/main" id="{E7A0AA32-51D3-4B53-B878-216F337B03B0}"/>
              </a:ext>
            </a:extLst>
          </p:cNvPr>
          <p:cNvSpPr>
            <a:spLocks noChangeArrowheads="1"/>
          </p:cNvSpPr>
          <p:nvPr/>
        </p:nvSpPr>
        <p:spPr bwMode="auto">
          <a:xfrm>
            <a:off x="1731154" y="2469775"/>
            <a:ext cx="948266" cy="469730"/>
          </a:xfrm>
          <a:prstGeom prst="ellipse">
            <a:avLst/>
          </a:prstGeom>
          <a:noFill/>
          <a:ln w="12700" algn="ctr">
            <a:solidFill>
              <a:srgbClr val="000000"/>
            </a:solidFill>
            <a:round/>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ctr" anchorCtr="0" compatLnSpc="1">
            <a:prstTxWarp prst="textNoShape">
              <a:avLst/>
            </a:prstTxWarp>
          </a:bodyPr>
          <a:lstStyle/>
          <a:p>
            <a:pPr algn="ctr" eaLnBrk="0" fontAlgn="base" hangingPunct="0">
              <a:spcBef>
                <a:spcPct val="0"/>
              </a:spcBef>
              <a:spcAft>
                <a:spcPct val="0"/>
              </a:spcAft>
            </a:pPr>
            <a:r>
              <a:rPr lang="fr-FR" altLang="fr-FR" sz="900" dirty="0">
                <a:latin typeface="Calibri" panose="020F0502020204030204" pitchFamily="34" charset="0"/>
              </a:rPr>
              <a:t>Freenect2</a:t>
            </a:r>
            <a:endParaRPr lang="fr-FR" altLang="fr-FR" sz="1800" dirty="0">
              <a:latin typeface="Arial" panose="020B0604020202020204" pitchFamily="34" charset="0"/>
            </a:endParaRPr>
          </a:p>
        </p:txBody>
      </p:sp>
      <p:sp>
        <p:nvSpPr>
          <p:cNvPr id="30" name="Oval 11">
            <a:extLst>
              <a:ext uri="{FF2B5EF4-FFF2-40B4-BE49-F238E27FC236}">
                <a16:creationId xmlns:a16="http://schemas.microsoft.com/office/drawing/2014/main" id="{B3A69912-CA01-4FB7-A25E-E42EBC2FF435}"/>
              </a:ext>
            </a:extLst>
          </p:cNvPr>
          <p:cNvSpPr>
            <a:spLocks noChangeArrowheads="1"/>
          </p:cNvSpPr>
          <p:nvPr/>
        </p:nvSpPr>
        <p:spPr bwMode="auto">
          <a:xfrm>
            <a:off x="2746969" y="3080260"/>
            <a:ext cx="1276502" cy="469730"/>
          </a:xfrm>
          <a:prstGeom prst="ellipse">
            <a:avLst/>
          </a:prstGeom>
          <a:noFill/>
          <a:ln w="12700" algn="ctr">
            <a:solidFill>
              <a:srgbClr val="000000"/>
            </a:solidFill>
            <a:round/>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ctr" anchorCtr="0" compatLnSpc="1">
            <a:prstTxWarp prst="textNoShape">
              <a:avLst/>
            </a:prstTxWarp>
          </a:bodyPr>
          <a:lstStyle/>
          <a:p>
            <a:pPr algn="ctr" eaLnBrk="0" fontAlgn="base" hangingPunct="0">
              <a:spcBef>
                <a:spcPct val="0"/>
              </a:spcBef>
              <a:spcAft>
                <a:spcPct val="0"/>
              </a:spcAft>
            </a:pPr>
            <a:r>
              <a:rPr lang="fr-FR" altLang="fr-FR" sz="900" dirty="0">
                <a:latin typeface="Calibri" panose="020F0502020204030204" pitchFamily="34" charset="0"/>
              </a:rPr>
              <a:t>IAI_ROS2</a:t>
            </a:r>
            <a:endParaRPr lang="fr-FR" altLang="fr-FR" sz="900" dirty="0">
              <a:latin typeface="Arial" panose="020B0604020202020204" pitchFamily="34" charset="0"/>
            </a:endParaRPr>
          </a:p>
        </p:txBody>
      </p:sp>
      <p:cxnSp>
        <p:nvCxnSpPr>
          <p:cNvPr id="31" name="AutoShape 15">
            <a:extLst>
              <a:ext uri="{FF2B5EF4-FFF2-40B4-BE49-F238E27FC236}">
                <a16:creationId xmlns:a16="http://schemas.microsoft.com/office/drawing/2014/main" id="{00DCE78A-6A94-41A7-B3BE-6D8B678AD0C8}"/>
              </a:ext>
            </a:extLst>
          </p:cNvPr>
          <p:cNvCxnSpPr>
            <a:cxnSpLocks noChangeShapeType="1"/>
            <a:endCxn id="29" idx="1"/>
          </p:cNvCxnSpPr>
          <p:nvPr/>
        </p:nvCxnSpPr>
        <p:spPr bwMode="auto">
          <a:xfrm>
            <a:off x="1556534" y="2285166"/>
            <a:ext cx="313491" cy="253402"/>
          </a:xfrm>
          <a:prstGeom prst="straightConnector1">
            <a:avLst/>
          </a:prstGeom>
          <a:ln w="12700">
            <a:solidFill>
              <a:schemeClr val="tx1"/>
            </a:solidFill>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000000"/>
                  </a:outerShdw>
                </a:effectLst>
              </a14:hiddenEffects>
            </a:ext>
          </a:extLst>
        </p:spPr>
        <p:style>
          <a:lnRef idx="1">
            <a:schemeClr val="dk1"/>
          </a:lnRef>
          <a:fillRef idx="0">
            <a:schemeClr val="dk1"/>
          </a:fillRef>
          <a:effectRef idx="0">
            <a:schemeClr val="dk1"/>
          </a:effectRef>
          <a:fontRef idx="minor">
            <a:schemeClr val="tx1"/>
          </a:fontRef>
        </p:style>
      </p:cxnSp>
      <p:cxnSp>
        <p:nvCxnSpPr>
          <p:cNvPr id="32" name="AutoShape 16">
            <a:extLst>
              <a:ext uri="{FF2B5EF4-FFF2-40B4-BE49-F238E27FC236}">
                <a16:creationId xmlns:a16="http://schemas.microsoft.com/office/drawing/2014/main" id="{16E5CC5F-AD85-48E8-AF53-187CBA35F40E}"/>
              </a:ext>
            </a:extLst>
          </p:cNvPr>
          <p:cNvCxnSpPr>
            <a:cxnSpLocks noChangeShapeType="1"/>
            <a:stCxn id="30" idx="6"/>
            <a:endCxn id="40" idx="2"/>
          </p:cNvCxnSpPr>
          <p:nvPr/>
        </p:nvCxnSpPr>
        <p:spPr bwMode="auto">
          <a:xfrm flipV="1">
            <a:off x="4023471" y="3262392"/>
            <a:ext cx="1612150" cy="52739"/>
          </a:xfrm>
          <a:prstGeom prst="curvedConnector3">
            <a:avLst>
              <a:gd name="adj1" fmla="val 50000"/>
            </a:avLst>
          </a:prstGeom>
          <a:ln w="12700">
            <a:solidFill>
              <a:schemeClr val="tx1"/>
            </a:solidFill>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000000"/>
                  </a:outerShdw>
                </a:effectLst>
              </a14:hiddenEffects>
            </a:ext>
          </a:extLst>
        </p:spPr>
        <p:style>
          <a:lnRef idx="1">
            <a:schemeClr val="dk1"/>
          </a:lnRef>
          <a:fillRef idx="0">
            <a:schemeClr val="dk1"/>
          </a:fillRef>
          <a:effectRef idx="0">
            <a:schemeClr val="dk1"/>
          </a:effectRef>
          <a:fontRef idx="minor">
            <a:schemeClr val="tx1"/>
          </a:fontRef>
        </p:style>
      </p:cxnSp>
      <p:cxnSp>
        <p:nvCxnSpPr>
          <p:cNvPr id="33" name="AutoShape 17">
            <a:extLst>
              <a:ext uri="{FF2B5EF4-FFF2-40B4-BE49-F238E27FC236}">
                <a16:creationId xmlns:a16="http://schemas.microsoft.com/office/drawing/2014/main" id="{A86AB7ED-8865-4D8F-885E-A1B6DD9AAAFB}"/>
              </a:ext>
            </a:extLst>
          </p:cNvPr>
          <p:cNvCxnSpPr>
            <a:cxnSpLocks noChangeShapeType="1"/>
            <a:stCxn id="29" idx="6"/>
            <a:endCxn id="30" idx="0"/>
          </p:cNvCxnSpPr>
          <p:nvPr/>
        </p:nvCxnSpPr>
        <p:spPr bwMode="auto">
          <a:xfrm>
            <a:off x="2679421" y="2704642"/>
            <a:ext cx="705800" cy="375620"/>
          </a:xfrm>
          <a:prstGeom prst="curvedConnector2">
            <a:avLst/>
          </a:prstGeom>
          <a:ln w="12700">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000000"/>
                  </a:outerShdw>
                </a:effectLst>
              </a14:hiddenEffects>
            </a:ext>
          </a:extLst>
        </p:spPr>
        <p:style>
          <a:lnRef idx="1">
            <a:schemeClr val="dk1"/>
          </a:lnRef>
          <a:fillRef idx="0">
            <a:schemeClr val="dk1"/>
          </a:fillRef>
          <a:effectRef idx="0">
            <a:schemeClr val="dk1"/>
          </a:effectRef>
          <a:fontRef idx="minor">
            <a:schemeClr val="tx1"/>
          </a:fontRef>
        </p:style>
      </p:cxnSp>
      <p:sp>
        <p:nvSpPr>
          <p:cNvPr id="34" name="AutoShape 20">
            <a:extLst>
              <a:ext uri="{FF2B5EF4-FFF2-40B4-BE49-F238E27FC236}">
                <a16:creationId xmlns:a16="http://schemas.microsoft.com/office/drawing/2014/main" id="{3A34C890-B4B1-419A-BE2F-9DAD2E0DD262}"/>
              </a:ext>
            </a:extLst>
          </p:cNvPr>
          <p:cNvSpPr>
            <a:spLocks noChangeArrowheads="1"/>
          </p:cNvSpPr>
          <p:nvPr/>
        </p:nvSpPr>
        <p:spPr bwMode="auto">
          <a:xfrm>
            <a:off x="4572002" y="4197417"/>
            <a:ext cx="832443" cy="389214"/>
          </a:xfrm>
          <a:prstGeom prst="flowChartDocument">
            <a:avLst/>
          </a:prstGeom>
          <a:noFill/>
          <a:ln w="12700" algn="ctr">
            <a:solidFill>
              <a:schemeClr val="tx1"/>
            </a:solidFill>
            <a:miter lim="800000"/>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algn="ctr" eaLnBrk="0" fontAlgn="base" hangingPunct="0">
              <a:spcBef>
                <a:spcPct val="0"/>
              </a:spcBef>
              <a:spcAft>
                <a:spcPct val="0"/>
              </a:spcAft>
            </a:pPr>
            <a:r>
              <a:rPr lang="fr-FR" altLang="fr-FR" sz="1050" dirty="0">
                <a:latin typeface="Calibri" panose="020F0502020204030204" pitchFamily="34" charset="0"/>
              </a:rPr>
              <a:t>Pictures</a:t>
            </a:r>
            <a:endParaRPr lang="fr-FR" altLang="fr-FR" sz="1800" dirty="0">
              <a:latin typeface="Arial" panose="020B0604020202020204" pitchFamily="34" charset="0"/>
            </a:endParaRPr>
          </a:p>
        </p:txBody>
      </p:sp>
      <p:sp>
        <p:nvSpPr>
          <p:cNvPr id="35" name="Text Box 22">
            <a:extLst>
              <a:ext uri="{FF2B5EF4-FFF2-40B4-BE49-F238E27FC236}">
                <a16:creationId xmlns:a16="http://schemas.microsoft.com/office/drawing/2014/main" id="{74BC85F8-0F81-4EB3-8371-0CCD2403E047}"/>
              </a:ext>
            </a:extLst>
          </p:cNvPr>
          <p:cNvSpPr txBox="1">
            <a:spLocks noChangeArrowheads="1"/>
          </p:cNvSpPr>
          <p:nvPr/>
        </p:nvSpPr>
        <p:spPr bwMode="auto">
          <a:xfrm>
            <a:off x="1790435" y="2260041"/>
            <a:ext cx="159183" cy="17204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eaLnBrk="0" fontAlgn="base" hangingPunct="0">
              <a:spcBef>
                <a:spcPct val="0"/>
              </a:spcBef>
              <a:spcAft>
                <a:spcPts val="1050"/>
              </a:spcAft>
            </a:pPr>
            <a:r>
              <a:rPr lang="fr-FR" altLang="fr-FR" sz="1200" dirty="0">
                <a:latin typeface="Calibri" panose="020F0502020204030204" pitchFamily="34" charset="0"/>
              </a:rPr>
              <a:t>① </a:t>
            </a:r>
            <a:endParaRPr lang="fr-FR" altLang="fr-FR" sz="1200" dirty="0">
              <a:latin typeface="Arial" panose="020B0604020202020204" pitchFamily="34" charset="0"/>
            </a:endParaRPr>
          </a:p>
        </p:txBody>
      </p:sp>
      <p:sp>
        <p:nvSpPr>
          <p:cNvPr id="36" name="Text Box 23">
            <a:extLst>
              <a:ext uri="{FF2B5EF4-FFF2-40B4-BE49-F238E27FC236}">
                <a16:creationId xmlns:a16="http://schemas.microsoft.com/office/drawing/2014/main" id="{8FDC3C37-8980-4C6F-B3D6-11F93E37BE12}"/>
              </a:ext>
            </a:extLst>
          </p:cNvPr>
          <p:cNvSpPr txBox="1">
            <a:spLocks noChangeArrowheads="1"/>
          </p:cNvSpPr>
          <p:nvPr/>
        </p:nvSpPr>
        <p:spPr bwMode="auto">
          <a:xfrm>
            <a:off x="3367663" y="2834724"/>
            <a:ext cx="488309" cy="435232"/>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eaLnBrk="0" fontAlgn="base" hangingPunct="0">
              <a:spcBef>
                <a:spcPct val="0"/>
              </a:spcBef>
              <a:spcAft>
                <a:spcPts val="1050"/>
              </a:spcAft>
            </a:pPr>
            <a:r>
              <a:rPr lang="fr-FR" altLang="fr-FR" sz="1200" dirty="0">
                <a:latin typeface="Calibri" panose="020F0502020204030204" pitchFamily="34" charset="0"/>
              </a:rPr>
              <a:t>②</a:t>
            </a:r>
            <a:endParaRPr lang="fr-FR" altLang="fr-FR" sz="1200" dirty="0">
              <a:latin typeface="Arial" panose="020B0604020202020204" pitchFamily="34" charset="0"/>
            </a:endParaRPr>
          </a:p>
        </p:txBody>
      </p:sp>
      <p:sp>
        <p:nvSpPr>
          <p:cNvPr id="37" name="Text Box 24">
            <a:extLst>
              <a:ext uri="{FF2B5EF4-FFF2-40B4-BE49-F238E27FC236}">
                <a16:creationId xmlns:a16="http://schemas.microsoft.com/office/drawing/2014/main" id="{38B702F0-A57D-4004-A341-886219E7B4B0}"/>
              </a:ext>
            </a:extLst>
          </p:cNvPr>
          <p:cNvSpPr txBox="1">
            <a:spLocks noChangeArrowheads="1"/>
          </p:cNvSpPr>
          <p:nvPr/>
        </p:nvSpPr>
        <p:spPr bwMode="auto">
          <a:xfrm>
            <a:off x="5346204" y="4107658"/>
            <a:ext cx="443194" cy="374192"/>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eaLnBrk="0" fontAlgn="base" hangingPunct="0">
              <a:spcBef>
                <a:spcPct val="0"/>
              </a:spcBef>
              <a:spcAft>
                <a:spcPts val="1050"/>
              </a:spcAft>
            </a:pPr>
            <a:r>
              <a:rPr lang="fr-FR" altLang="fr-FR" sz="1200" dirty="0">
                <a:latin typeface="Calibri" panose="020F0502020204030204" pitchFamily="34" charset="0"/>
              </a:rPr>
              <a:t>  ⑥ </a:t>
            </a:r>
            <a:endParaRPr lang="fr-FR" altLang="fr-FR" sz="1200" dirty="0">
              <a:latin typeface="Arial" panose="020B0604020202020204" pitchFamily="34" charset="0"/>
            </a:endParaRPr>
          </a:p>
        </p:txBody>
      </p:sp>
      <p:sp>
        <p:nvSpPr>
          <p:cNvPr id="38" name="Text Box 25">
            <a:extLst>
              <a:ext uri="{FF2B5EF4-FFF2-40B4-BE49-F238E27FC236}">
                <a16:creationId xmlns:a16="http://schemas.microsoft.com/office/drawing/2014/main" id="{73B18090-7936-4C16-BAB7-0512F393BDE6}"/>
              </a:ext>
            </a:extLst>
          </p:cNvPr>
          <p:cNvSpPr txBox="1">
            <a:spLocks noChangeArrowheads="1"/>
          </p:cNvSpPr>
          <p:nvPr/>
        </p:nvSpPr>
        <p:spPr bwMode="auto">
          <a:xfrm>
            <a:off x="8126848" y="2866391"/>
            <a:ext cx="395423" cy="366231"/>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eaLnBrk="0" fontAlgn="base" hangingPunct="0">
              <a:spcBef>
                <a:spcPct val="0"/>
              </a:spcBef>
              <a:spcAft>
                <a:spcPct val="0"/>
              </a:spcAft>
            </a:pPr>
            <a:r>
              <a:rPr lang="fr-FR" altLang="fr-FR" sz="1200">
                <a:latin typeface="Calibri" panose="020F0502020204030204" pitchFamily="34" charset="0"/>
              </a:rPr>
              <a:t>④</a:t>
            </a:r>
            <a:endParaRPr lang="fr-FR" altLang="fr-FR" sz="1200">
              <a:latin typeface="Arial" panose="020B0604020202020204" pitchFamily="34" charset="0"/>
            </a:endParaRPr>
          </a:p>
        </p:txBody>
      </p:sp>
      <p:sp>
        <p:nvSpPr>
          <p:cNvPr id="39" name="Text Box 26">
            <a:extLst>
              <a:ext uri="{FF2B5EF4-FFF2-40B4-BE49-F238E27FC236}">
                <a16:creationId xmlns:a16="http://schemas.microsoft.com/office/drawing/2014/main" id="{2E1FD10B-92E2-46B4-BF37-E232E6503A22}"/>
              </a:ext>
            </a:extLst>
          </p:cNvPr>
          <p:cNvSpPr txBox="1">
            <a:spLocks noChangeArrowheads="1"/>
          </p:cNvSpPr>
          <p:nvPr/>
        </p:nvSpPr>
        <p:spPr bwMode="auto">
          <a:xfrm>
            <a:off x="5999820" y="2797307"/>
            <a:ext cx="350308" cy="34765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t" anchorCtr="0" compatLnSpc="1">
            <a:prstTxWarp prst="textNoShape">
              <a:avLst/>
            </a:prstTxWarp>
          </a:bodyPr>
          <a:lstStyle/>
          <a:p>
            <a:pPr eaLnBrk="0" fontAlgn="base" hangingPunct="0">
              <a:spcBef>
                <a:spcPct val="0"/>
              </a:spcBef>
              <a:spcAft>
                <a:spcPct val="0"/>
              </a:spcAft>
            </a:pPr>
            <a:r>
              <a:rPr lang="fr-FR" altLang="fr-FR" sz="1200" dirty="0">
                <a:latin typeface="Calibri" panose="020F0502020204030204" pitchFamily="34" charset="0"/>
              </a:rPr>
              <a:t>⑤</a:t>
            </a:r>
            <a:endParaRPr lang="fr-FR" altLang="fr-FR" sz="1200" dirty="0">
              <a:latin typeface="Arial" panose="020B0604020202020204" pitchFamily="34" charset="0"/>
            </a:endParaRPr>
          </a:p>
        </p:txBody>
      </p:sp>
      <p:sp>
        <p:nvSpPr>
          <p:cNvPr id="40" name="Oval 10">
            <a:extLst>
              <a:ext uri="{FF2B5EF4-FFF2-40B4-BE49-F238E27FC236}">
                <a16:creationId xmlns:a16="http://schemas.microsoft.com/office/drawing/2014/main" id="{94C01A80-6327-46D9-AA0A-BEBDC00D6D2F}"/>
              </a:ext>
            </a:extLst>
          </p:cNvPr>
          <p:cNvSpPr>
            <a:spLocks noChangeArrowheads="1"/>
          </p:cNvSpPr>
          <p:nvPr/>
        </p:nvSpPr>
        <p:spPr bwMode="auto">
          <a:xfrm>
            <a:off x="5635621" y="3027523"/>
            <a:ext cx="1185908" cy="469730"/>
          </a:xfrm>
          <a:prstGeom prst="ellipse">
            <a:avLst/>
          </a:prstGeom>
          <a:noFill/>
          <a:ln w="12700" algn="ctr">
            <a:solidFill>
              <a:srgbClr val="000000"/>
            </a:solidFill>
            <a:round/>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ctr" anchorCtr="0" compatLnSpc="1">
            <a:prstTxWarp prst="textNoShape">
              <a:avLst/>
            </a:prstTxWarp>
          </a:bodyPr>
          <a:lstStyle/>
          <a:p>
            <a:pPr algn="ctr" eaLnBrk="0" fontAlgn="base" hangingPunct="0">
              <a:spcBef>
                <a:spcPct val="0"/>
              </a:spcBef>
              <a:spcAft>
                <a:spcPct val="0"/>
              </a:spcAft>
            </a:pPr>
            <a:r>
              <a:rPr lang="fr-FR" altLang="fr-FR" sz="900" dirty="0">
                <a:latin typeface="Calibri" panose="020F0502020204030204" pitchFamily="34" charset="0"/>
              </a:rPr>
              <a:t>Openpose_ROS2</a:t>
            </a:r>
            <a:endParaRPr lang="fr-FR" altLang="fr-FR" sz="1800" dirty="0">
              <a:latin typeface="Arial" panose="020B0604020202020204" pitchFamily="34" charset="0"/>
            </a:endParaRPr>
          </a:p>
        </p:txBody>
      </p:sp>
      <p:sp>
        <p:nvSpPr>
          <p:cNvPr id="41" name="Oval 11">
            <a:extLst>
              <a:ext uri="{FF2B5EF4-FFF2-40B4-BE49-F238E27FC236}">
                <a16:creationId xmlns:a16="http://schemas.microsoft.com/office/drawing/2014/main" id="{2116A884-03CB-4994-93DB-67C944C041E0}"/>
              </a:ext>
            </a:extLst>
          </p:cNvPr>
          <p:cNvSpPr>
            <a:spLocks noChangeArrowheads="1"/>
          </p:cNvSpPr>
          <p:nvPr/>
        </p:nvSpPr>
        <p:spPr bwMode="auto">
          <a:xfrm>
            <a:off x="7662297" y="2414641"/>
            <a:ext cx="913882" cy="469730"/>
          </a:xfrm>
          <a:prstGeom prst="ellipse">
            <a:avLst/>
          </a:prstGeom>
          <a:noFill/>
          <a:ln w="12700" algn="ctr">
            <a:solidFill>
              <a:srgbClr val="000000"/>
            </a:solidFill>
            <a:round/>
            <a:headEnd/>
            <a:tailEnd/>
          </a:ln>
          <a:effectLst/>
          <a:extLst>
            <a:ext uri="{909E8E84-426E-40DD-AFC4-6F175D3DCCD1}">
              <a14:hiddenFill xmlns:a14="http://schemas.microsoft.com/office/drawing/2010/main">
                <a:solidFill>
                  <a:srgbClr val="5B9BD5"/>
                </a:solidFill>
              </a14:hiddenFill>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27432" tIns="27432" rIns="27432" bIns="27432" numCol="1" anchor="ctr" anchorCtr="0" compatLnSpc="1">
            <a:prstTxWarp prst="textNoShape">
              <a:avLst/>
            </a:prstTxWarp>
          </a:bodyPr>
          <a:lstStyle/>
          <a:p>
            <a:pPr algn="ctr" eaLnBrk="0" fontAlgn="base" hangingPunct="0">
              <a:spcBef>
                <a:spcPct val="0"/>
              </a:spcBef>
              <a:spcAft>
                <a:spcPct val="0"/>
              </a:spcAft>
            </a:pPr>
            <a:r>
              <a:rPr lang="fr-FR" altLang="fr-FR" sz="900" dirty="0">
                <a:latin typeface="Arial" panose="020B0604020202020204" pitchFamily="34" charset="0"/>
              </a:rPr>
              <a:t>Openpose</a:t>
            </a:r>
          </a:p>
        </p:txBody>
      </p:sp>
      <p:cxnSp>
        <p:nvCxnSpPr>
          <p:cNvPr id="42" name="Connecteur : en arc 41">
            <a:extLst>
              <a:ext uri="{FF2B5EF4-FFF2-40B4-BE49-F238E27FC236}">
                <a16:creationId xmlns:a16="http://schemas.microsoft.com/office/drawing/2014/main" id="{6101C611-F2BB-446A-98A2-923C933429AB}"/>
              </a:ext>
            </a:extLst>
          </p:cNvPr>
          <p:cNvCxnSpPr>
            <a:stCxn id="40" idx="6"/>
            <a:endCxn id="41" idx="4"/>
          </p:cNvCxnSpPr>
          <p:nvPr/>
        </p:nvCxnSpPr>
        <p:spPr>
          <a:xfrm flipV="1">
            <a:off x="6821531" y="2884375"/>
            <a:ext cx="1297707" cy="378017"/>
          </a:xfrm>
          <a:prstGeom prst="curvedConnector2">
            <a:avLst/>
          </a:prstGeom>
          <a:ln w="12700">
            <a:tailEnd type="triangle"/>
          </a:ln>
        </p:spPr>
        <p:style>
          <a:lnRef idx="1">
            <a:schemeClr val="dk1"/>
          </a:lnRef>
          <a:fillRef idx="0">
            <a:schemeClr val="dk1"/>
          </a:fillRef>
          <a:effectRef idx="0">
            <a:schemeClr val="dk1"/>
          </a:effectRef>
          <a:fontRef idx="minor">
            <a:schemeClr val="tx1"/>
          </a:fontRef>
        </p:style>
      </p:cxnSp>
      <p:cxnSp>
        <p:nvCxnSpPr>
          <p:cNvPr id="43" name="Connecteur : en arc 42">
            <a:extLst>
              <a:ext uri="{FF2B5EF4-FFF2-40B4-BE49-F238E27FC236}">
                <a16:creationId xmlns:a16="http://schemas.microsoft.com/office/drawing/2014/main" id="{828341E2-D469-4747-BB65-4C6023B9DDE0}"/>
              </a:ext>
            </a:extLst>
          </p:cNvPr>
          <p:cNvCxnSpPr>
            <a:stCxn id="41" idx="2"/>
            <a:endCxn id="40" idx="0"/>
          </p:cNvCxnSpPr>
          <p:nvPr/>
        </p:nvCxnSpPr>
        <p:spPr>
          <a:xfrm rot="10800000" flipV="1">
            <a:off x="6228577" y="2649510"/>
            <a:ext cx="1433720" cy="378017"/>
          </a:xfrm>
          <a:prstGeom prst="curvedConnector2">
            <a:avLst/>
          </a:prstGeom>
          <a:ln w="12700">
            <a:tailEnd type="triangle"/>
          </a:ln>
        </p:spPr>
        <p:style>
          <a:lnRef idx="1">
            <a:schemeClr val="dk1"/>
          </a:lnRef>
          <a:fillRef idx="0">
            <a:schemeClr val="dk1"/>
          </a:fillRef>
          <a:effectRef idx="0">
            <a:schemeClr val="dk1"/>
          </a:effectRef>
          <a:fontRef idx="minor">
            <a:schemeClr val="tx1"/>
          </a:fontRef>
        </p:style>
      </p:cxnSp>
      <p:sp>
        <p:nvSpPr>
          <p:cNvPr id="44" name="ZoneTexte 43">
            <a:extLst>
              <a:ext uri="{FF2B5EF4-FFF2-40B4-BE49-F238E27FC236}">
                <a16:creationId xmlns:a16="http://schemas.microsoft.com/office/drawing/2014/main" id="{E123611C-750F-4413-9B08-3A69BA9BD04E}"/>
              </a:ext>
            </a:extLst>
          </p:cNvPr>
          <p:cNvSpPr txBox="1"/>
          <p:nvPr/>
        </p:nvSpPr>
        <p:spPr>
          <a:xfrm rot="21241673">
            <a:off x="4578648" y="3025116"/>
            <a:ext cx="466794" cy="248209"/>
          </a:xfrm>
          <a:prstGeom prst="rect">
            <a:avLst/>
          </a:prstGeom>
          <a:noFill/>
          <a:ln>
            <a:noFill/>
          </a:ln>
        </p:spPr>
        <p:txBody>
          <a:bodyPr wrap="none" rtlCol="0">
            <a:spAutoFit/>
          </a:bodyPr>
          <a:lstStyle/>
          <a:p>
            <a:r>
              <a:rPr lang="fr-FR" sz="1013" dirty="0"/>
              <a:t>ROS2</a:t>
            </a:r>
          </a:p>
        </p:txBody>
      </p:sp>
      <p:cxnSp>
        <p:nvCxnSpPr>
          <p:cNvPr id="45" name="Connecteur : en arc 44">
            <a:extLst>
              <a:ext uri="{FF2B5EF4-FFF2-40B4-BE49-F238E27FC236}">
                <a16:creationId xmlns:a16="http://schemas.microsoft.com/office/drawing/2014/main" id="{1BBBEA00-08AF-484D-95FD-B958A54BB3DB}"/>
              </a:ext>
            </a:extLst>
          </p:cNvPr>
          <p:cNvCxnSpPr>
            <a:stCxn id="40" idx="4"/>
            <a:endCxn id="34" idx="3"/>
          </p:cNvCxnSpPr>
          <p:nvPr/>
        </p:nvCxnSpPr>
        <p:spPr>
          <a:xfrm rot="5400000">
            <a:off x="5369128" y="3532573"/>
            <a:ext cx="894773" cy="824132"/>
          </a:xfrm>
          <a:prstGeom prst="curvedConnector2">
            <a:avLst/>
          </a:prstGeom>
          <a:ln w="127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 name="Espace réservé du numéro de diapositive 1">
            <a:extLst>
              <a:ext uri="{FF2B5EF4-FFF2-40B4-BE49-F238E27FC236}">
                <a16:creationId xmlns:a16="http://schemas.microsoft.com/office/drawing/2014/main" id="{53B199A5-6C94-49BA-A7BA-F60D1E5F7962}"/>
              </a:ext>
            </a:extLst>
          </p:cNvPr>
          <p:cNvSpPr>
            <a:spLocks noGrp="1"/>
          </p:cNvSpPr>
          <p:nvPr>
            <p:ph type="sldNum" sz="quarter" idx="12"/>
          </p:nvPr>
        </p:nvSpPr>
        <p:spPr/>
        <p:txBody>
          <a:bodyPr/>
          <a:lstStyle/>
          <a:p>
            <a:fld id="{FF3A1837-5EF7-4F2A-B40C-22A4230E1B36}" type="slidenum">
              <a:rPr lang="fr-FR" smtClean="0"/>
              <a:t>7</a:t>
            </a:fld>
            <a:r>
              <a:rPr lang="fr-FR" dirty="0"/>
              <a:t>/26</a:t>
            </a:r>
          </a:p>
        </p:txBody>
      </p:sp>
      <p:sp>
        <p:nvSpPr>
          <p:cNvPr id="46" name="Google Shape;170;p39">
            <a:extLst>
              <a:ext uri="{FF2B5EF4-FFF2-40B4-BE49-F238E27FC236}">
                <a16:creationId xmlns:a16="http://schemas.microsoft.com/office/drawing/2014/main" id="{FAAE4B18-A60A-411C-AEFD-F0E9EC2BE0D5}"/>
              </a:ext>
            </a:extLst>
          </p:cNvPr>
          <p:cNvSpPr txBox="1">
            <a:spLocks/>
          </p:cNvSpPr>
          <p:nvPr/>
        </p:nvSpPr>
        <p:spPr>
          <a:xfrm>
            <a:off x="434323" y="324534"/>
            <a:ext cx="456312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Schéma de fonctionnement du Projet S2</a:t>
            </a:r>
          </a:p>
        </p:txBody>
      </p:sp>
      <p:cxnSp>
        <p:nvCxnSpPr>
          <p:cNvPr id="47" name="Google Shape;172;p39">
            <a:extLst>
              <a:ext uri="{FF2B5EF4-FFF2-40B4-BE49-F238E27FC236}">
                <a16:creationId xmlns:a16="http://schemas.microsoft.com/office/drawing/2014/main" id="{D22DABCD-648F-4002-9259-9EDB7B813AC5}"/>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2751132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0;p39">
            <a:extLst>
              <a:ext uri="{FF2B5EF4-FFF2-40B4-BE49-F238E27FC236}">
                <a16:creationId xmlns:a16="http://schemas.microsoft.com/office/drawing/2014/main" id="{2B7A2958-0BE8-45D1-894A-680E61751A12}"/>
              </a:ext>
            </a:extLst>
          </p:cNvPr>
          <p:cNvSpPr txBox="1">
            <a:spLocks/>
          </p:cNvSpPr>
          <p:nvPr/>
        </p:nvSpPr>
        <p:spPr>
          <a:xfrm>
            <a:off x="800083" y="423594"/>
            <a:ext cx="4799570"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fr-FR" sz="2100" dirty="0"/>
          </a:p>
        </p:txBody>
      </p:sp>
      <p:pic>
        <p:nvPicPr>
          <p:cNvPr id="13" name="Image 12">
            <a:extLst>
              <a:ext uri="{FF2B5EF4-FFF2-40B4-BE49-F238E27FC236}">
                <a16:creationId xmlns:a16="http://schemas.microsoft.com/office/drawing/2014/main" id="{E418A582-F39D-4869-8C8B-8DB94A0FB5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3211" y="1517186"/>
            <a:ext cx="1931224" cy="1652400"/>
          </a:xfrm>
          <a:prstGeom prst="rect">
            <a:avLst/>
          </a:prstGeom>
        </p:spPr>
      </p:pic>
      <p:pic>
        <p:nvPicPr>
          <p:cNvPr id="17" name="Image 16">
            <a:extLst>
              <a:ext uri="{FF2B5EF4-FFF2-40B4-BE49-F238E27FC236}">
                <a16:creationId xmlns:a16="http://schemas.microsoft.com/office/drawing/2014/main" id="{6C9FE795-EDEB-4AEB-B301-EA0DA0C96F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9565" y="1510836"/>
            <a:ext cx="1438028" cy="1616400"/>
          </a:xfrm>
          <a:prstGeom prst="rect">
            <a:avLst/>
          </a:prstGeom>
        </p:spPr>
      </p:pic>
      <p:sp>
        <p:nvSpPr>
          <p:cNvPr id="18" name="Google Shape;611;p32">
            <a:extLst>
              <a:ext uri="{FF2B5EF4-FFF2-40B4-BE49-F238E27FC236}">
                <a16:creationId xmlns:a16="http://schemas.microsoft.com/office/drawing/2014/main" id="{5E4098D8-1A15-4B29-B153-CC904907D54C}"/>
              </a:ext>
            </a:extLst>
          </p:cNvPr>
          <p:cNvSpPr txBox="1"/>
          <p:nvPr/>
        </p:nvSpPr>
        <p:spPr>
          <a:xfrm>
            <a:off x="1024266" y="3329256"/>
            <a:ext cx="1328625" cy="754425"/>
          </a:xfrm>
          <a:prstGeom prst="rect">
            <a:avLst/>
          </a:prstGeom>
          <a:noFill/>
          <a:ln>
            <a:noFill/>
          </a:ln>
        </p:spPr>
        <p:txBody>
          <a:bodyPr spcFirstLastPara="1" wrap="square" lIns="68569" tIns="68569" rIns="68569" bIns="68569" anchor="t" anchorCtr="0">
            <a:noAutofit/>
          </a:bodyPr>
          <a:lstStyle/>
          <a:p>
            <a:pPr marL="171450" indent="-171450">
              <a:buFontTx/>
              <a:buChar char="-"/>
            </a:pPr>
            <a:r>
              <a:rPr lang="fr-FR" sz="1400" dirty="0">
                <a:solidFill>
                  <a:schemeClr val="dk1"/>
                </a:solidFill>
                <a:latin typeface="Bahnschrift" panose="020B0502040204020203" pitchFamily="34" charset="0"/>
                <a:ea typeface="Roboto"/>
                <a:cs typeface="Roboto"/>
                <a:sym typeface="Roboto"/>
              </a:rPr>
              <a:t>Performant</a:t>
            </a:r>
            <a:r>
              <a:rPr lang="en" sz="1400" dirty="0">
                <a:solidFill>
                  <a:schemeClr val="dk1"/>
                </a:solidFill>
                <a:latin typeface="Bahnschrift" panose="020B0502040204020203" pitchFamily="34" charset="0"/>
                <a:ea typeface="Roboto"/>
                <a:cs typeface="Roboto"/>
                <a:sym typeface="Roboto"/>
              </a:rPr>
              <a:t>.</a:t>
            </a:r>
          </a:p>
          <a:p>
            <a:pPr marL="171450" indent="-171450">
              <a:buFontTx/>
              <a:buChar char="-"/>
            </a:pPr>
            <a:r>
              <a:rPr lang="en" sz="1400" dirty="0">
                <a:solidFill>
                  <a:schemeClr val="dk1"/>
                </a:solidFill>
                <a:latin typeface="Bahnschrift" panose="020B0502040204020203" pitchFamily="34" charset="0"/>
                <a:ea typeface="Roboto"/>
                <a:cs typeface="Roboto"/>
                <a:sym typeface="Roboto"/>
              </a:rPr>
              <a:t>Populaire.</a:t>
            </a:r>
          </a:p>
          <a:p>
            <a:pPr algn="ctr"/>
            <a:endParaRPr sz="1400" dirty="0">
              <a:solidFill>
                <a:schemeClr val="dk1"/>
              </a:solidFill>
              <a:latin typeface="Bahnschrift" panose="020B0502040204020203" pitchFamily="34" charset="0"/>
              <a:ea typeface="Roboto"/>
              <a:cs typeface="Roboto"/>
              <a:sym typeface="Roboto"/>
            </a:endParaRPr>
          </a:p>
        </p:txBody>
      </p:sp>
      <p:sp>
        <p:nvSpPr>
          <p:cNvPr id="19" name="Google Shape;611;p32">
            <a:extLst>
              <a:ext uri="{FF2B5EF4-FFF2-40B4-BE49-F238E27FC236}">
                <a16:creationId xmlns:a16="http://schemas.microsoft.com/office/drawing/2014/main" id="{7AB848D5-2F49-4711-B589-949FD17BBC7B}"/>
              </a:ext>
            </a:extLst>
          </p:cNvPr>
          <p:cNvSpPr txBox="1"/>
          <p:nvPr/>
        </p:nvSpPr>
        <p:spPr>
          <a:xfrm>
            <a:off x="6544510" y="3371605"/>
            <a:ext cx="1328625" cy="754425"/>
          </a:xfrm>
          <a:prstGeom prst="rect">
            <a:avLst/>
          </a:prstGeom>
          <a:noFill/>
          <a:ln>
            <a:noFill/>
          </a:ln>
        </p:spPr>
        <p:txBody>
          <a:bodyPr spcFirstLastPara="1" wrap="square" lIns="68569" tIns="68569" rIns="68569" bIns="68569" anchor="t" anchorCtr="0">
            <a:noAutofit/>
          </a:bodyPr>
          <a:lstStyle/>
          <a:p>
            <a:pPr marL="171450" indent="-171450">
              <a:buFontTx/>
              <a:buChar char="-"/>
            </a:pPr>
            <a:r>
              <a:rPr lang="fr-FR" sz="1400" dirty="0">
                <a:solidFill>
                  <a:schemeClr val="dk1"/>
                </a:solidFill>
                <a:latin typeface="Bahnschrift" panose="020B0502040204020203" pitchFamily="34" charset="0"/>
                <a:ea typeface="Roboto"/>
                <a:cs typeface="Roboto"/>
                <a:sym typeface="Roboto"/>
              </a:rPr>
              <a:t>Portable.</a:t>
            </a:r>
          </a:p>
          <a:p>
            <a:pPr marL="171450" indent="-171450">
              <a:buFontTx/>
              <a:buChar char="-"/>
            </a:pPr>
            <a:r>
              <a:rPr lang="fr-FR" sz="1400" dirty="0">
                <a:solidFill>
                  <a:schemeClr val="dk1"/>
                </a:solidFill>
                <a:latin typeface="Bahnschrift" panose="020B0502040204020203" pitchFamily="34" charset="0"/>
                <a:ea typeface="Roboto"/>
                <a:cs typeface="Roboto"/>
                <a:sym typeface="Roboto"/>
              </a:rPr>
              <a:t>Simple.</a:t>
            </a:r>
          </a:p>
          <a:p>
            <a:pPr marL="171450" indent="-171450">
              <a:buFontTx/>
              <a:buChar char="-"/>
            </a:pPr>
            <a:r>
              <a:rPr lang="fr-FR" sz="1400" dirty="0">
                <a:solidFill>
                  <a:schemeClr val="dk1"/>
                </a:solidFill>
                <a:latin typeface="Bahnschrift" panose="020B0502040204020203" pitchFamily="34" charset="0"/>
                <a:ea typeface="Roboto"/>
                <a:cs typeface="Roboto"/>
                <a:sym typeface="Roboto"/>
              </a:rPr>
              <a:t>Populaire</a:t>
            </a:r>
          </a:p>
          <a:p>
            <a:pPr marL="171450" indent="-171450">
              <a:buFontTx/>
              <a:buChar char="-"/>
            </a:pPr>
            <a:r>
              <a:rPr lang="fr-FR" sz="1400" dirty="0">
                <a:solidFill>
                  <a:schemeClr val="dk1"/>
                </a:solidFill>
                <a:latin typeface="Bahnschrift" panose="020B0502040204020203" pitchFamily="34" charset="0"/>
                <a:ea typeface="Roboto"/>
                <a:cs typeface="Roboto"/>
                <a:sym typeface="Roboto"/>
              </a:rPr>
              <a:t>Isolé</a:t>
            </a:r>
            <a:endParaRPr sz="1400" dirty="0">
              <a:solidFill>
                <a:schemeClr val="dk1"/>
              </a:solidFill>
              <a:latin typeface="Bahnschrift" panose="020B0502040204020203" pitchFamily="34" charset="0"/>
              <a:ea typeface="Roboto"/>
              <a:cs typeface="Roboto"/>
              <a:sym typeface="Roboto"/>
            </a:endParaRPr>
          </a:p>
        </p:txBody>
      </p:sp>
      <p:sp>
        <p:nvSpPr>
          <p:cNvPr id="20" name="Espace réservé du numéro de diapositive 19">
            <a:extLst>
              <a:ext uri="{FF2B5EF4-FFF2-40B4-BE49-F238E27FC236}">
                <a16:creationId xmlns:a16="http://schemas.microsoft.com/office/drawing/2014/main" id="{0B03E767-63D4-42BF-ACF7-7E86768410ED}"/>
              </a:ext>
            </a:extLst>
          </p:cNvPr>
          <p:cNvSpPr>
            <a:spLocks noGrp="1"/>
          </p:cNvSpPr>
          <p:nvPr>
            <p:ph type="sldNum" sz="quarter" idx="12"/>
          </p:nvPr>
        </p:nvSpPr>
        <p:spPr/>
        <p:txBody>
          <a:bodyPr/>
          <a:lstStyle/>
          <a:p>
            <a:fld id="{FF3A1837-5EF7-4F2A-B40C-22A4230E1B36}" type="slidenum">
              <a:rPr lang="fr-FR" smtClean="0"/>
              <a:t>8</a:t>
            </a:fld>
            <a:r>
              <a:rPr lang="fr-FR" dirty="0"/>
              <a:t>/26</a:t>
            </a:r>
          </a:p>
        </p:txBody>
      </p:sp>
      <p:sp>
        <p:nvSpPr>
          <p:cNvPr id="9" name="Google Shape;170;p39">
            <a:extLst>
              <a:ext uri="{FF2B5EF4-FFF2-40B4-BE49-F238E27FC236}">
                <a16:creationId xmlns:a16="http://schemas.microsoft.com/office/drawing/2014/main" id="{3AD320F7-8745-4B0B-85AC-66666F0F94DC}"/>
              </a:ext>
            </a:extLst>
          </p:cNvPr>
          <p:cNvSpPr txBox="1">
            <a:spLocks/>
          </p:cNvSpPr>
          <p:nvPr/>
        </p:nvSpPr>
        <p:spPr>
          <a:xfrm>
            <a:off x="434323" y="324534"/>
            <a:ext cx="3436637" cy="470700"/>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100" dirty="0"/>
              <a:t>Langages</a:t>
            </a:r>
          </a:p>
        </p:txBody>
      </p:sp>
      <p:cxnSp>
        <p:nvCxnSpPr>
          <p:cNvPr id="10" name="Google Shape;172;p39">
            <a:extLst>
              <a:ext uri="{FF2B5EF4-FFF2-40B4-BE49-F238E27FC236}">
                <a16:creationId xmlns:a16="http://schemas.microsoft.com/office/drawing/2014/main" id="{A1EE0855-1A34-4DD1-80CF-791A1FBEF0A2}"/>
              </a:ext>
            </a:extLst>
          </p:cNvPr>
          <p:cNvCxnSpPr/>
          <p:nvPr/>
        </p:nvCxnSpPr>
        <p:spPr>
          <a:xfrm>
            <a:off x="417553" y="84492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3808724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94;p41">
            <a:extLst>
              <a:ext uri="{FF2B5EF4-FFF2-40B4-BE49-F238E27FC236}">
                <a16:creationId xmlns:a16="http://schemas.microsoft.com/office/drawing/2014/main" id="{764772F8-60C6-4FDB-89CF-437A6D5F48E0}"/>
              </a:ext>
            </a:extLst>
          </p:cNvPr>
          <p:cNvSpPr txBox="1">
            <a:spLocks/>
          </p:cNvSpPr>
          <p:nvPr/>
        </p:nvSpPr>
        <p:spPr>
          <a:xfrm>
            <a:off x="4572001" y="3168872"/>
            <a:ext cx="4322930" cy="64470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4950" dirty="0"/>
              <a:t>Simulation</a:t>
            </a:r>
          </a:p>
        </p:txBody>
      </p:sp>
    </p:spTree>
    <p:extLst>
      <p:ext uri="{BB962C8B-B14F-4D97-AF65-F5344CB8AC3E}">
        <p14:creationId xmlns:p14="http://schemas.microsoft.com/office/powerpoint/2010/main" val="3433190289"/>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1598</TotalTime>
  <Words>1816</Words>
  <Application>Microsoft Office PowerPoint</Application>
  <PresentationFormat>Affichage à l'écran (16:9)</PresentationFormat>
  <Paragraphs>313</Paragraphs>
  <Slides>26</Slides>
  <Notes>5</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26</vt:i4>
      </vt:variant>
    </vt:vector>
  </HeadingPairs>
  <TitlesOfParts>
    <vt:vector size="36" baseType="lpstr">
      <vt:lpstr>Bahnschrift</vt:lpstr>
      <vt:lpstr>Montserrat</vt:lpstr>
      <vt:lpstr>Calibri</vt:lpstr>
      <vt:lpstr>Bahnschrift SemiBold</vt:lpstr>
      <vt:lpstr>Courier New</vt:lpstr>
      <vt:lpstr>Arial</vt:lpstr>
      <vt:lpstr>Consolas</vt:lpstr>
      <vt:lpstr>Calibri Light</vt:lpstr>
      <vt:lpstr>Fira Sans</vt:lpstr>
      <vt:lpstr>Thème Office</vt:lpstr>
      <vt:lpstr>Acquisition d’un flux d’images RGBD et Détection des informations 3D des points clé du squelette humain</vt:lpstr>
      <vt:lpstr>SOMMAIRE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Conclusion</vt:lpstr>
      <vt:lpstr>Merci de votre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Acquisition d’un flux d’images RGBD et Détection des informations 3D des points clé du squelette humain</dc:title>
  <dc:creator>Gerier Kantique</dc:creator>
  <cp:lastModifiedBy>Gerier Kantique</cp:lastModifiedBy>
  <cp:revision>105</cp:revision>
  <dcterms:created xsi:type="dcterms:W3CDTF">2024-07-06T15:23:50Z</dcterms:created>
  <dcterms:modified xsi:type="dcterms:W3CDTF">2024-07-08T17:36:14Z</dcterms:modified>
</cp:coreProperties>
</file>

<file path=docProps/thumbnail.jpeg>
</file>